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93" r:id="rId3"/>
    <p:sldId id="347" r:id="rId4"/>
    <p:sldId id="342" r:id="rId5"/>
    <p:sldId id="320" r:id="rId6"/>
    <p:sldId id="313" r:id="rId7"/>
    <p:sldId id="311" r:id="rId8"/>
    <p:sldId id="305" r:id="rId9"/>
    <p:sldId id="321" r:id="rId10"/>
    <p:sldId id="350" r:id="rId11"/>
    <p:sldId id="352" r:id="rId12"/>
    <p:sldId id="356" r:id="rId13"/>
    <p:sldId id="345" r:id="rId14"/>
    <p:sldId id="339" r:id="rId15"/>
    <p:sldId id="353" r:id="rId16"/>
    <p:sldId id="354" r:id="rId17"/>
    <p:sldId id="355" r:id="rId18"/>
    <p:sldId id="349" r:id="rId19"/>
    <p:sldId id="34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lan -" initials="F-" lastIdx="1" clrIdx="0">
    <p:extLst>
      <p:ext uri="{19B8F6BF-5375-455C-9EA6-DF929625EA0E}">
        <p15:presenceInfo xmlns:p15="http://schemas.microsoft.com/office/powerpoint/2012/main" userId="b0de5cc49ca167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9FD"/>
    <a:srgbClr val="2D287E"/>
    <a:srgbClr val="FA6F10"/>
    <a:srgbClr val="1F1FF4"/>
    <a:srgbClr val="FF511E"/>
    <a:srgbClr val="FA24BF"/>
    <a:srgbClr val="A7C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812"/>
  </p:normalViewPr>
  <p:slideViewPr>
    <p:cSldViewPr snapToGrid="0" snapToObjects="1">
      <p:cViewPr varScale="1">
        <p:scale>
          <a:sx n="87" d="100"/>
          <a:sy n="87" d="100"/>
        </p:scale>
        <p:origin x="528" y="58"/>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231790E-28E5-B24A-99DE-9A5E927F85F5}"/>
              </a:ext>
            </a:extLst>
          </p:cNvPr>
          <p:cNvSpPr>
            <a:spLocks noGrp="1"/>
          </p:cNvSpPr>
          <p:nvPr>
            <p:ph type="pic" sz="quarter" idx="10" hasCustomPrompt="1"/>
          </p:nvPr>
        </p:nvSpPr>
        <p:spPr>
          <a:xfrm>
            <a:off x="5029690" y="1186096"/>
            <a:ext cx="2081212" cy="4485810"/>
          </a:xfrm>
          <a:prstGeom prst="roundRect">
            <a:avLst>
              <a:gd name="adj" fmla="val 13291"/>
            </a:avLst>
          </a:prstGeom>
        </p:spPr>
        <p:txBody>
          <a:bodyPr/>
          <a:lstStyle>
            <a:lvl1pPr marL="0" indent="0">
              <a:buNone/>
              <a:defRPr sz="1100"/>
            </a:lvl1pPr>
          </a:lstStyle>
          <a:p>
            <a:r>
              <a:rPr lang="en-US" dirty="0"/>
              <a:t>Insert Image Here</a:t>
            </a:r>
          </a:p>
        </p:txBody>
      </p:sp>
    </p:spTree>
    <p:extLst>
      <p:ext uri="{BB962C8B-B14F-4D97-AF65-F5344CB8AC3E}">
        <p14:creationId xmlns:p14="http://schemas.microsoft.com/office/powerpoint/2010/main" val="39186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A37BB31-EB50-174F-BFAE-46F5A9D6E6DE}"/>
              </a:ext>
            </a:extLst>
          </p:cNvPr>
          <p:cNvSpPr>
            <a:spLocks noGrp="1"/>
          </p:cNvSpPr>
          <p:nvPr>
            <p:ph type="pic" sz="quarter" idx="10"/>
          </p:nvPr>
        </p:nvSpPr>
        <p:spPr>
          <a:xfrm>
            <a:off x="1295301" y="2173071"/>
            <a:ext cx="2261188" cy="1888802"/>
          </a:xfrm>
          <a:prstGeom prst="roundRect">
            <a:avLst>
              <a:gd name="adj" fmla="val 2397"/>
            </a:avLst>
          </a:prstGeom>
          <a:noFill/>
          <a:effectLst/>
        </p:spPr>
        <p:txBody>
          <a:bodyPr/>
          <a:lstStyle>
            <a:lvl1pPr marL="0" indent="0">
              <a:buNone/>
              <a:defRPr sz="1200"/>
            </a:lvl1pPr>
          </a:lstStyle>
          <a:p>
            <a:endParaRPr lang="en-US"/>
          </a:p>
        </p:txBody>
      </p:sp>
      <p:sp>
        <p:nvSpPr>
          <p:cNvPr id="7" name="Picture Placeholder 3">
            <a:extLst>
              <a:ext uri="{FF2B5EF4-FFF2-40B4-BE49-F238E27FC236}">
                <a16:creationId xmlns:a16="http://schemas.microsoft.com/office/drawing/2014/main" id="{1EFDE035-E74C-EE48-AA96-CDA47EE1B327}"/>
              </a:ext>
            </a:extLst>
          </p:cNvPr>
          <p:cNvSpPr>
            <a:spLocks noGrp="1"/>
          </p:cNvSpPr>
          <p:nvPr>
            <p:ph type="pic" sz="quarter" idx="11"/>
          </p:nvPr>
        </p:nvSpPr>
        <p:spPr>
          <a:xfrm>
            <a:off x="3994950" y="2173071"/>
            <a:ext cx="2261188" cy="1888802"/>
          </a:xfrm>
          <a:prstGeom prst="roundRect">
            <a:avLst>
              <a:gd name="adj" fmla="val 2397"/>
            </a:avLst>
          </a:prstGeom>
          <a:noFill/>
          <a:effectLst/>
        </p:spPr>
        <p:txBody>
          <a:bodyPr/>
          <a:lstStyle>
            <a:lvl1pPr marL="0" indent="0">
              <a:buNone/>
              <a:defRPr sz="1200"/>
            </a:lvl1pPr>
          </a:lstStyle>
          <a:p>
            <a:endParaRPr lang="en-US"/>
          </a:p>
        </p:txBody>
      </p:sp>
      <p:sp>
        <p:nvSpPr>
          <p:cNvPr id="8" name="Picture Placeholder 3">
            <a:extLst>
              <a:ext uri="{FF2B5EF4-FFF2-40B4-BE49-F238E27FC236}">
                <a16:creationId xmlns:a16="http://schemas.microsoft.com/office/drawing/2014/main" id="{2CA2E560-DC53-EC46-B354-1964D2A73B4A}"/>
              </a:ext>
            </a:extLst>
          </p:cNvPr>
          <p:cNvSpPr>
            <a:spLocks noGrp="1"/>
          </p:cNvSpPr>
          <p:nvPr>
            <p:ph type="pic" sz="quarter" idx="12"/>
          </p:nvPr>
        </p:nvSpPr>
        <p:spPr>
          <a:xfrm>
            <a:off x="6694601" y="2173071"/>
            <a:ext cx="2261188" cy="1888802"/>
          </a:xfrm>
          <a:prstGeom prst="roundRect">
            <a:avLst>
              <a:gd name="adj" fmla="val 2397"/>
            </a:avLst>
          </a:prstGeom>
          <a:noFill/>
          <a:effectLst/>
        </p:spPr>
        <p:txBody>
          <a:bodyPr/>
          <a:lstStyle>
            <a:lvl1pPr marL="0" indent="0">
              <a:buNone/>
              <a:defRPr sz="1200"/>
            </a:lvl1pPr>
          </a:lstStyle>
          <a:p>
            <a:endParaRPr lang="en-US"/>
          </a:p>
        </p:txBody>
      </p:sp>
      <p:sp>
        <p:nvSpPr>
          <p:cNvPr id="9" name="Picture Placeholder 3">
            <a:extLst>
              <a:ext uri="{FF2B5EF4-FFF2-40B4-BE49-F238E27FC236}">
                <a16:creationId xmlns:a16="http://schemas.microsoft.com/office/drawing/2014/main" id="{36A94641-2BF0-A442-BB79-3A263CA6DCD5}"/>
              </a:ext>
            </a:extLst>
          </p:cNvPr>
          <p:cNvSpPr>
            <a:spLocks noGrp="1"/>
          </p:cNvSpPr>
          <p:nvPr>
            <p:ph type="pic" sz="quarter" idx="13"/>
          </p:nvPr>
        </p:nvSpPr>
        <p:spPr>
          <a:xfrm>
            <a:off x="9394252" y="2173071"/>
            <a:ext cx="2261188" cy="1888802"/>
          </a:xfrm>
          <a:prstGeom prst="roundRect">
            <a:avLst>
              <a:gd name="adj" fmla="val 2397"/>
            </a:avLst>
          </a:prstGeom>
          <a:noFill/>
          <a:effectLst/>
        </p:spPr>
        <p:txBody>
          <a:bodyPr/>
          <a:lstStyle>
            <a:lvl1pPr marL="0" indent="0">
              <a:buNone/>
              <a:defRPr sz="1200"/>
            </a:lvl1pPr>
          </a:lstStyle>
          <a:p>
            <a:endParaRPr lang="en-US"/>
          </a:p>
        </p:txBody>
      </p:sp>
    </p:spTree>
    <p:extLst>
      <p:ext uri="{BB962C8B-B14F-4D97-AF65-F5344CB8AC3E}">
        <p14:creationId xmlns:p14="http://schemas.microsoft.com/office/powerpoint/2010/main" val="4191156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9_Title and Content">
    <p:bg>
      <p:bgPr>
        <a:gradFill>
          <a:gsLst>
            <a:gs pos="0">
              <a:schemeClr val="accent1"/>
            </a:gs>
            <a:gs pos="100000">
              <a:schemeClr val="accent4"/>
            </a:gs>
          </a:gsLst>
          <a:lin ang="2700000" scaled="0"/>
        </a:gra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4E2A0CA-1577-5643-B484-7F4D70C80DBB}"/>
              </a:ext>
            </a:extLst>
          </p:cNvPr>
          <p:cNvCxnSpPr/>
          <p:nvPr userDrawn="1"/>
        </p:nvCxnSpPr>
        <p:spPr>
          <a:xfrm>
            <a:off x="751510" y="0"/>
            <a:ext cx="0" cy="6858000"/>
          </a:xfrm>
          <a:prstGeom prst="line">
            <a:avLst/>
          </a:prstGeom>
          <a:ln>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6945E2-0644-C34F-8D52-1C1FFF7259EA}"/>
              </a:ext>
            </a:extLst>
          </p:cNvPr>
          <p:cNvSpPr txBox="1"/>
          <p:nvPr userDrawn="1"/>
        </p:nvSpPr>
        <p:spPr>
          <a:xfrm rot="10800000" flipV="1">
            <a:off x="97017" y="377698"/>
            <a:ext cx="544260" cy="276999"/>
          </a:xfrm>
          <a:prstGeom prst="rect">
            <a:avLst/>
          </a:prstGeom>
          <a:noFill/>
        </p:spPr>
        <p:txBody>
          <a:bodyPr wrap="square" lIns="108000" rIns="72000" rtlCol="0">
            <a:spAutoFit/>
          </a:bodyPr>
          <a:lstStyle/>
          <a:p>
            <a:pPr algn="ctr">
              <a:lnSpc>
                <a:spcPct val="100000"/>
              </a:lnSpc>
            </a:pPr>
            <a:fld id="{260E2A6B-A809-4840-BF14-8648BC0BDF87}" type="slidenum">
              <a:rPr lang="id-ID" sz="1200" b="1" i="0" smtClean="0">
                <a:solidFill>
                  <a:schemeClr val="bg1"/>
                </a:solidFill>
                <a:effectLst/>
                <a:latin typeface="Satoshi" pitchFamily="2" charset="77"/>
                <a:ea typeface="Open Sans Extrabold" panose="020B0906030804020204" pitchFamily="34" charset="0"/>
                <a:cs typeface="Poppins" panose="00000500000000000000" pitchFamily="2" charset="0"/>
              </a:rPr>
              <a:pPr algn="ctr">
                <a:lnSpc>
                  <a:spcPct val="100000"/>
                </a:lnSpc>
              </a:pPr>
              <a:t>‹#›</a:t>
            </a:fld>
            <a:endParaRPr lang="id-ID" sz="6000" b="1" i="0" dirty="0">
              <a:solidFill>
                <a:schemeClr val="bg1"/>
              </a:solidFill>
              <a:effectLst/>
              <a:latin typeface="Satoshi" pitchFamily="2" charset="77"/>
              <a:ea typeface="Open Sans Extrabold" panose="020B0906030804020204" pitchFamily="34" charset="0"/>
              <a:cs typeface="Poppins" panose="00000500000000000000" pitchFamily="2" charset="0"/>
            </a:endParaRPr>
          </a:p>
        </p:txBody>
      </p:sp>
    </p:spTree>
    <p:extLst>
      <p:ext uri="{BB962C8B-B14F-4D97-AF65-F5344CB8AC3E}">
        <p14:creationId xmlns:p14="http://schemas.microsoft.com/office/powerpoint/2010/main" val="1648452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ECD73E23-4A0C-4D48-A0BA-87BA2DA51517}"/>
              </a:ext>
            </a:extLst>
          </p:cNvPr>
          <p:cNvSpPr>
            <a:spLocks noGrp="1"/>
          </p:cNvSpPr>
          <p:nvPr>
            <p:ph type="pic" sz="quarter" idx="10" hasCustomPrompt="1"/>
          </p:nvPr>
        </p:nvSpPr>
        <p:spPr>
          <a:xfrm>
            <a:off x="1319674" y="4792764"/>
            <a:ext cx="552277" cy="553288"/>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6" name="Picture Placeholder 10">
            <a:extLst>
              <a:ext uri="{FF2B5EF4-FFF2-40B4-BE49-F238E27FC236}">
                <a16:creationId xmlns:a16="http://schemas.microsoft.com/office/drawing/2014/main" id="{AE78C923-1EA8-DE45-B8D3-A4043134E4F6}"/>
              </a:ext>
            </a:extLst>
          </p:cNvPr>
          <p:cNvSpPr>
            <a:spLocks noGrp="1"/>
          </p:cNvSpPr>
          <p:nvPr>
            <p:ph type="pic" sz="quarter" idx="11" hasCustomPrompt="1"/>
          </p:nvPr>
        </p:nvSpPr>
        <p:spPr>
          <a:xfrm>
            <a:off x="4823162" y="4549542"/>
            <a:ext cx="552277" cy="553288"/>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7" name="Picture Placeholder 10">
            <a:extLst>
              <a:ext uri="{FF2B5EF4-FFF2-40B4-BE49-F238E27FC236}">
                <a16:creationId xmlns:a16="http://schemas.microsoft.com/office/drawing/2014/main" id="{7ED97A12-2EB0-F547-9E1D-C7860B95BFE1}"/>
              </a:ext>
            </a:extLst>
          </p:cNvPr>
          <p:cNvSpPr>
            <a:spLocks noGrp="1"/>
          </p:cNvSpPr>
          <p:nvPr>
            <p:ph type="pic" sz="quarter" idx="12" hasCustomPrompt="1"/>
          </p:nvPr>
        </p:nvSpPr>
        <p:spPr>
          <a:xfrm>
            <a:off x="8355727" y="4313011"/>
            <a:ext cx="552277" cy="553288"/>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Tree>
    <p:extLst>
      <p:ext uri="{BB962C8B-B14F-4D97-AF65-F5344CB8AC3E}">
        <p14:creationId xmlns:p14="http://schemas.microsoft.com/office/powerpoint/2010/main" val="310553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F4FC1649-1681-DE48-821D-26A42F32CC7F}"/>
              </a:ext>
            </a:extLst>
          </p:cNvPr>
          <p:cNvSpPr/>
          <p:nvPr userDrawn="1"/>
        </p:nvSpPr>
        <p:spPr>
          <a:xfrm flipH="1" flipV="1">
            <a:off x="4653279" y="2518886"/>
            <a:ext cx="7538718" cy="4339112"/>
          </a:xfrm>
          <a:custGeom>
            <a:avLst/>
            <a:gdLst>
              <a:gd name="connsiteX0" fmla="*/ 0 w 10810532"/>
              <a:gd name="connsiteY0" fmla="*/ 0 h 6222292"/>
              <a:gd name="connsiteX1" fmla="*/ 10810532 w 10810532"/>
              <a:gd name="connsiteY1" fmla="*/ 0 h 6222292"/>
              <a:gd name="connsiteX2" fmla="*/ 10791216 w 10810532"/>
              <a:gd name="connsiteY2" fmla="*/ 254024 h 6222292"/>
              <a:gd name="connsiteX3" fmla="*/ 4177553 w 10810532"/>
              <a:gd name="connsiteY3" fmla="*/ 6222292 h 6222292"/>
              <a:gd name="connsiteX4" fmla="*/ 199957 w 10810532"/>
              <a:gd name="connsiteY4" fmla="*/ 4901573 h 6222292"/>
              <a:gd name="connsiteX5" fmla="*/ 0 w 10810532"/>
              <a:gd name="connsiteY5" fmla="*/ 4744437 h 62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10532" h="6222292">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chemeClr val="accent1"/>
              </a:gs>
              <a:gs pos="100000">
                <a:schemeClr val="accent4"/>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Picture Placeholder 3">
            <a:extLst>
              <a:ext uri="{FF2B5EF4-FFF2-40B4-BE49-F238E27FC236}">
                <a16:creationId xmlns:a16="http://schemas.microsoft.com/office/drawing/2014/main" id="{A469887F-7973-6B41-B1B8-0D30213481B0}"/>
              </a:ext>
            </a:extLst>
          </p:cNvPr>
          <p:cNvSpPr>
            <a:spLocks noGrp="1"/>
          </p:cNvSpPr>
          <p:nvPr>
            <p:ph type="pic" sz="quarter" idx="10"/>
          </p:nvPr>
        </p:nvSpPr>
        <p:spPr>
          <a:xfrm>
            <a:off x="5369442" y="893135"/>
            <a:ext cx="6539222" cy="5964865"/>
          </a:xfrm>
          <a:prstGeom prst="rect">
            <a:avLst/>
          </a:prstGeom>
        </p:spPr>
        <p:txBody>
          <a:bodyPr/>
          <a:lstStyle>
            <a:lvl1pPr marL="0" indent="0">
              <a:buNone/>
              <a:defRPr sz="1200"/>
            </a:lvl1pPr>
          </a:lstStyle>
          <a:p>
            <a:endParaRPr lang="en-US"/>
          </a:p>
        </p:txBody>
      </p:sp>
    </p:spTree>
    <p:extLst>
      <p:ext uri="{BB962C8B-B14F-4D97-AF65-F5344CB8AC3E}">
        <p14:creationId xmlns:p14="http://schemas.microsoft.com/office/powerpoint/2010/main" val="34314059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0BDC-83B6-25F7-A28A-2D5D48F3E8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386C77-2805-C962-FED6-5750C73E1B04}"/>
              </a:ext>
            </a:extLst>
          </p:cNvPr>
          <p:cNvSpPr>
            <a:spLocks noGrp="1"/>
          </p:cNvSpPr>
          <p:nvPr>
            <p:ph type="dt" sz="half" idx="10"/>
          </p:nvPr>
        </p:nvSpPr>
        <p:spPr/>
        <p:txBody>
          <a:bodyPr/>
          <a:lstStyle/>
          <a:p>
            <a:fld id="{AFFC0DA6-9201-4705-9EDE-452D410136AB}" type="datetimeFigureOut">
              <a:rPr lang="en-IN" smtClean="0"/>
              <a:t>19-12-2023</a:t>
            </a:fld>
            <a:endParaRPr lang="en-IN"/>
          </a:p>
        </p:txBody>
      </p:sp>
      <p:sp>
        <p:nvSpPr>
          <p:cNvPr id="4" name="Footer Placeholder 3">
            <a:extLst>
              <a:ext uri="{FF2B5EF4-FFF2-40B4-BE49-F238E27FC236}">
                <a16:creationId xmlns:a16="http://schemas.microsoft.com/office/drawing/2014/main" id="{7DA859B5-C971-178E-A2BD-0A835F317F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53AB3F-91B2-4B7D-605C-4B2161315313}"/>
              </a:ext>
            </a:extLst>
          </p:cNvPr>
          <p:cNvSpPr>
            <a:spLocks noGrp="1"/>
          </p:cNvSpPr>
          <p:nvPr>
            <p:ph type="sldNum" sz="quarter" idx="12"/>
          </p:nvPr>
        </p:nvSpPr>
        <p:spPr/>
        <p:txBody>
          <a:bodyPr/>
          <a:lstStyle/>
          <a:p>
            <a:fld id="{01D2C5F5-8E2D-4B62-BE84-FF6334A1491D}" type="slidenum">
              <a:rPr lang="en-IN" smtClean="0"/>
              <a:t>‹#›</a:t>
            </a:fld>
            <a:endParaRPr lang="en-IN"/>
          </a:p>
        </p:txBody>
      </p:sp>
    </p:spTree>
    <p:extLst>
      <p:ext uri="{BB962C8B-B14F-4D97-AF65-F5344CB8AC3E}">
        <p14:creationId xmlns:p14="http://schemas.microsoft.com/office/powerpoint/2010/main" val="2227597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BCD26-B4FD-F348-9BC9-79669392F4C5}"/>
              </a:ext>
            </a:extLst>
          </p:cNvPr>
          <p:cNvSpPr/>
          <p:nvPr userDrawn="1"/>
        </p:nvSpPr>
        <p:spPr>
          <a:xfrm flipH="1">
            <a:off x="-8" y="0"/>
            <a:ext cx="5333732" cy="6858000"/>
          </a:xfrm>
          <a:prstGeom prst="rect">
            <a:avLst/>
          </a:prstGeom>
          <a:solidFill>
            <a:srgbClr val="F6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595E14DE-A7E0-F345-A3D1-35012140A081}"/>
              </a:ext>
            </a:extLst>
          </p:cNvPr>
          <p:cNvSpPr>
            <a:spLocks noGrp="1"/>
          </p:cNvSpPr>
          <p:nvPr>
            <p:ph type="pic" sz="quarter" idx="10" hasCustomPrompt="1"/>
          </p:nvPr>
        </p:nvSpPr>
        <p:spPr>
          <a:xfrm>
            <a:off x="6276718" y="4641502"/>
            <a:ext cx="865187" cy="866775"/>
          </a:xfrm>
          <a:prstGeom prst="ellipse">
            <a:avLst/>
          </a:prstGeom>
          <a:solidFill>
            <a:schemeClr val="bg1">
              <a:lumMod val="95000"/>
            </a:schemeClr>
          </a:solidFill>
          <a:ln w="50800">
            <a:solidFill>
              <a:schemeClr val="bg1"/>
            </a:solid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2" name="Picture Placeholder 10">
            <a:extLst>
              <a:ext uri="{FF2B5EF4-FFF2-40B4-BE49-F238E27FC236}">
                <a16:creationId xmlns:a16="http://schemas.microsoft.com/office/drawing/2014/main" id="{12BB464D-42EA-EE4F-A9AA-3FBB7A97A8E2}"/>
              </a:ext>
            </a:extLst>
          </p:cNvPr>
          <p:cNvSpPr>
            <a:spLocks noGrp="1"/>
          </p:cNvSpPr>
          <p:nvPr>
            <p:ph type="pic" sz="quarter" idx="11" hasCustomPrompt="1"/>
          </p:nvPr>
        </p:nvSpPr>
        <p:spPr>
          <a:xfrm>
            <a:off x="9895573" y="894487"/>
            <a:ext cx="755992" cy="757378"/>
          </a:xfrm>
          <a:prstGeom prst="ellipse">
            <a:avLst/>
          </a:prstGeom>
          <a:solidFill>
            <a:schemeClr val="bg1">
              <a:lumMod val="95000"/>
            </a:schemeClr>
          </a:solidFill>
          <a:ln w="50800">
            <a:solidFill>
              <a:schemeClr val="bg1"/>
            </a:solidFill>
          </a:ln>
          <a:effectLst>
            <a:outerShdw blurRad="647450" dist="632845" dir="8100000" sx="66000" sy="66000" algn="tr" rotWithShape="0">
              <a:prstClr val="black">
                <a:alpha val="10000"/>
              </a:prstClr>
            </a:outerShdw>
          </a:effectLst>
        </p:spPr>
        <p:txBody>
          <a:bodyPr/>
          <a:lstStyle>
            <a:lvl1pPr marL="0" indent="0">
              <a:buNone/>
              <a:defRPr sz="900"/>
            </a:lvl1pPr>
          </a:lstStyle>
          <a:p>
            <a:r>
              <a:rPr lang="en-US" dirty="0"/>
              <a:t>Insert Picture</a:t>
            </a:r>
          </a:p>
        </p:txBody>
      </p:sp>
      <p:sp>
        <p:nvSpPr>
          <p:cNvPr id="13" name="Picture Placeholder 8">
            <a:extLst>
              <a:ext uri="{FF2B5EF4-FFF2-40B4-BE49-F238E27FC236}">
                <a16:creationId xmlns:a16="http://schemas.microsoft.com/office/drawing/2014/main" id="{22CC9414-AF65-7E4D-BDF0-6B6785AF7F56}"/>
              </a:ext>
            </a:extLst>
          </p:cNvPr>
          <p:cNvSpPr>
            <a:spLocks noGrp="1"/>
          </p:cNvSpPr>
          <p:nvPr>
            <p:ph type="pic" sz="quarter" idx="12" hasCustomPrompt="1"/>
          </p:nvPr>
        </p:nvSpPr>
        <p:spPr>
          <a:xfrm>
            <a:off x="8248814" y="3159901"/>
            <a:ext cx="2081212" cy="2572172"/>
          </a:xfrm>
          <a:prstGeom prst="round2SameRect">
            <a:avLst>
              <a:gd name="adj1" fmla="val 13124"/>
              <a:gd name="adj2" fmla="val 0"/>
            </a:avLst>
          </a:prstGeom>
        </p:spPr>
        <p:txBody>
          <a:bodyPr/>
          <a:lstStyle>
            <a:lvl1pPr marL="0" indent="0">
              <a:buNone/>
              <a:defRPr sz="1100"/>
            </a:lvl1pPr>
          </a:lstStyle>
          <a:p>
            <a:r>
              <a:rPr lang="en-US" dirty="0"/>
              <a:t>Insert Image Here</a:t>
            </a:r>
          </a:p>
        </p:txBody>
      </p:sp>
      <p:cxnSp>
        <p:nvCxnSpPr>
          <p:cNvPr id="6" name="Straight Connector 5">
            <a:extLst>
              <a:ext uri="{FF2B5EF4-FFF2-40B4-BE49-F238E27FC236}">
                <a16:creationId xmlns:a16="http://schemas.microsoft.com/office/drawing/2014/main" id="{A8131308-60A8-2A41-8F3D-636DB247D533}"/>
              </a:ext>
            </a:extLst>
          </p:cNvPr>
          <p:cNvCxnSpPr/>
          <p:nvPr userDrawn="1"/>
        </p:nvCxnSpPr>
        <p:spPr>
          <a:xfrm>
            <a:off x="751510" y="0"/>
            <a:ext cx="0" cy="685800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0738C8-320A-4E46-B07B-4F42261C1440}"/>
              </a:ext>
            </a:extLst>
          </p:cNvPr>
          <p:cNvSpPr txBox="1"/>
          <p:nvPr userDrawn="1"/>
        </p:nvSpPr>
        <p:spPr>
          <a:xfrm rot="10800000" flipV="1">
            <a:off x="97017" y="377698"/>
            <a:ext cx="544260" cy="276999"/>
          </a:xfrm>
          <a:prstGeom prst="rect">
            <a:avLst/>
          </a:prstGeom>
          <a:noFill/>
        </p:spPr>
        <p:txBody>
          <a:bodyPr wrap="square" lIns="108000" rIns="72000" rtlCol="0">
            <a:spAutoFit/>
          </a:bodyPr>
          <a:lstStyle/>
          <a:p>
            <a:pPr algn="ctr">
              <a:lnSpc>
                <a:spcPct val="100000"/>
              </a:lnSpc>
            </a:pPr>
            <a:fld id="{260E2A6B-A809-4840-BF14-8648BC0BDF87}" type="slidenum">
              <a:rPr lang="id-ID" sz="1200" b="1" i="0" smtClean="0">
                <a:solidFill>
                  <a:schemeClr val="bg1">
                    <a:lumMod val="65000"/>
                  </a:schemeClr>
                </a:solidFill>
                <a:effectLst/>
                <a:latin typeface="Satoshi" pitchFamily="2" charset="77"/>
                <a:ea typeface="Open Sans Extrabold" panose="020B0906030804020204" pitchFamily="34" charset="0"/>
                <a:cs typeface="Poppins" panose="00000500000000000000" pitchFamily="2" charset="0"/>
              </a:rPr>
              <a:pPr algn="ctr">
                <a:lnSpc>
                  <a:spcPct val="100000"/>
                </a:lnSpc>
              </a:pPr>
              <a:t>‹#›</a:t>
            </a:fld>
            <a:endParaRPr lang="id-ID" sz="6000" b="1" i="0" dirty="0">
              <a:solidFill>
                <a:schemeClr val="bg1">
                  <a:lumMod val="65000"/>
                </a:schemeClr>
              </a:solidFill>
              <a:effectLst/>
              <a:latin typeface="Satoshi" pitchFamily="2" charset="77"/>
              <a:ea typeface="Open Sans Extrabold" panose="020B0906030804020204" pitchFamily="34" charset="0"/>
              <a:cs typeface="Poppins" panose="00000500000000000000" pitchFamily="2" charset="0"/>
            </a:endParaRPr>
          </a:p>
        </p:txBody>
      </p:sp>
    </p:spTree>
    <p:extLst>
      <p:ext uri="{BB962C8B-B14F-4D97-AF65-F5344CB8AC3E}">
        <p14:creationId xmlns:p14="http://schemas.microsoft.com/office/powerpoint/2010/main" val="13287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AE3D5D68-A1F9-F344-AB63-B55065995FBE}"/>
              </a:ext>
            </a:extLst>
          </p:cNvPr>
          <p:cNvSpPr>
            <a:spLocks noGrp="1"/>
          </p:cNvSpPr>
          <p:nvPr>
            <p:ph type="pic" sz="quarter" idx="10"/>
          </p:nvPr>
        </p:nvSpPr>
        <p:spPr>
          <a:xfrm>
            <a:off x="0" y="0"/>
            <a:ext cx="12192000" cy="6858000"/>
          </a:xfrm>
          <a:prstGeom prst="rect">
            <a:avLst/>
          </a:prstGeom>
        </p:spPr>
        <p:txBody>
          <a:bodyPr/>
          <a:lstStyle>
            <a:lvl1pPr marL="0" indent="0">
              <a:buNone/>
              <a:defRPr sz="1200"/>
            </a:lvl1pPr>
          </a:lstStyle>
          <a:p>
            <a:endParaRPr lang="en-US"/>
          </a:p>
        </p:txBody>
      </p:sp>
    </p:spTree>
    <p:extLst>
      <p:ext uri="{BB962C8B-B14F-4D97-AF65-F5344CB8AC3E}">
        <p14:creationId xmlns:p14="http://schemas.microsoft.com/office/powerpoint/2010/main" val="401116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50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354EB61A-EAC1-3445-8B6C-4CBE96AF0E04}"/>
              </a:ext>
            </a:extLst>
          </p:cNvPr>
          <p:cNvSpPr>
            <a:spLocks noGrp="1"/>
          </p:cNvSpPr>
          <p:nvPr>
            <p:ph type="pic" sz="quarter" idx="10" hasCustomPrompt="1"/>
          </p:nvPr>
        </p:nvSpPr>
        <p:spPr>
          <a:xfrm>
            <a:off x="5564911" y="902667"/>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1" name="Picture Placeholder 10">
            <a:extLst>
              <a:ext uri="{FF2B5EF4-FFF2-40B4-BE49-F238E27FC236}">
                <a16:creationId xmlns:a16="http://schemas.microsoft.com/office/drawing/2014/main" id="{2EE13544-5387-A145-8F22-C082633B29A3}"/>
              </a:ext>
            </a:extLst>
          </p:cNvPr>
          <p:cNvSpPr>
            <a:spLocks noGrp="1"/>
          </p:cNvSpPr>
          <p:nvPr>
            <p:ph type="pic" sz="quarter" idx="11" hasCustomPrompt="1"/>
          </p:nvPr>
        </p:nvSpPr>
        <p:spPr>
          <a:xfrm>
            <a:off x="8745897" y="902667"/>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2" name="Picture Placeholder 10">
            <a:extLst>
              <a:ext uri="{FF2B5EF4-FFF2-40B4-BE49-F238E27FC236}">
                <a16:creationId xmlns:a16="http://schemas.microsoft.com/office/drawing/2014/main" id="{95766DB5-1DF5-1047-BAFB-7B8E3209A05C}"/>
              </a:ext>
            </a:extLst>
          </p:cNvPr>
          <p:cNvSpPr>
            <a:spLocks noGrp="1"/>
          </p:cNvSpPr>
          <p:nvPr>
            <p:ph type="pic" sz="quarter" idx="12" hasCustomPrompt="1"/>
          </p:nvPr>
        </p:nvSpPr>
        <p:spPr>
          <a:xfrm>
            <a:off x="5564911" y="2288089"/>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3" name="Picture Placeholder 10">
            <a:extLst>
              <a:ext uri="{FF2B5EF4-FFF2-40B4-BE49-F238E27FC236}">
                <a16:creationId xmlns:a16="http://schemas.microsoft.com/office/drawing/2014/main" id="{658F84B5-A32A-4C47-A451-306AF518F0B1}"/>
              </a:ext>
            </a:extLst>
          </p:cNvPr>
          <p:cNvSpPr>
            <a:spLocks noGrp="1"/>
          </p:cNvSpPr>
          <p:nvPr>
            <p:ph type="pic" sz="quarter" idx="13" hasCustomPrompt="1"/>
          </p:nvPr>
        </p:nvSpPr>
        <p:spPr>
          <a:xfrm>
            <a:off x="8745897" y="2288089"/>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4" name="Picture Placeholder 10">
            <a:extLst>
              <a:ext uri="{FF2B5EF4-FFF2-40B4-BE49-F238E27FC236}">
                <a16:creationId xmlns:a16="http://schemas.microsoft.com/office/drawing/2014/main" id="{E1CDED0E-E4E2-3B45-B1C3-5DC2AD830D60}"/>
              </a:ext>
            </a:extLst>
          </p:cNvPr>
          <p:cNvSpPr>
            <a:spLocks noGrp="1"/>
          </p:cNvSpPr>
          <p:nvPr>
            <p:ph type="pic" sz="quarter" idx="14" hasCustomPrompt="1"/>
          </p:nvPr>
        </p:nvSpPr>
        <p:spPr>
          <a:xfrm>
            <a:off x="5564911" y="3673511"/>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5" name="Picture Placeholder 10">
            <a:extLst>
              <a:ext uri="{FF2B5EF4-FFF2-40B4-BE49-F238E27FC236}">
                <a16:creationId xmlns:a16="http://schemas.microsoft.com/office/drawing/2014/main" id="{F10C80AB-83FB-9E46-8DED-73779E59BD64}"/>
              </a:ext>
            </a:extLst>
          </p:cNvPr>
          <p:cNvSpPr>
            <a:spLocks noGrp="1"/>
          </p:cNvSpPr>
          <p:nvPr>
            <p:ph type="pic" sz="quarter" idx="15" hasCustomPrompt="1"/>
          </p:nvPr>
        </p:nvSpPr>
        <p:spPr>
          <a:xfrm>
            <a:off x="8745897" y="3673511"/>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6" name="Picture Placeholder 10">
            <a:extLst>
              <a:ext uri="{FF2B5EF4-FFF2-40B4-BE49-F238E27FC236}">
                <a16:creationId xmlns:a16="http://schemas.microsoft.com/office/drawing/2014/main" id="{F616BF66-D62E-AE42-82F0-B8412F61ECC0}"/>
              </a:ext>
            </a:extLst>
          </p:cNvPr>
          <p:cNvSpPr>
            <a:spLocks noGrp="1"/>
          </p:cNvSpPr>
          <p:nvPr>
            <p:ph type="pic" sz="quarter" idx="16" hasCustomPrompt="1"/>
          </p:nvPr>
        </p:nvSpPr>
        <p:spPr>
          <a:xfrm>
            <a:off x="5564911" y="5058933"/>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
        <p:nvSpPr>
          <p:cNvPr id="17" name="Picture Placeholder 10">
            <a:extLst>
              <a:ext uri="{FF2B5EF4-FFF2-40B4-BE49-F238E27FC236}">
                <a16:creationId xmlns:a16="http://schemas.microsoft.com/office/drawing/2014/main" id="{0C6F9758-90F7-9F46-951F-980B30B95474}"/>
              </a:ext>
            </a:extLst>
          </p:cNvPr>
          <p:cNvSpPr>
            <a:spLocks noGrp="1"/>
          </p:cNvSpPr>
          <p:nvPr>
            <p:ph type="pic" sz="quarter" idx="17" hasCustomPrompt="1"/>
          </p:nvPr>
        </p:nvSpPr>
        <p:spPr>
          <a:xfrm>
            <a:off x="8745897" y="5058933"/>
            <a:ext cx="894762" cy="896400"/>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Tree>
    <p:extLst>
      <p:ext uri="{BB962C8B-B14F-4D97-AF65-F5344CB8AC3E}">
        <p14:creationId xmlns:p14="http://schemas.microsoft.com/office/powerpoint/2010/main" val="3424634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41452AFD-192D-FF46-A904-D19253E3B002}"/>
              </a:ext>
            </a:extLst>
          </p:cNvPr>
          <p:cNvSpPr>
            <a:spLocks noGrp="1"/>
          </p:cNvSpPr>
          <p:nvPr>
            <p:ph type="pic" sz="quarter" idx="10" hasCustomPrompt="1"/>
          </p:nvPr>
        </p:nvSpPr>
        <p:spPr>
          <a:xfrm>
            <a:off x="7612772" y="1828647"/>
            <a:ext cx="3194850" cy="3200706"/>
          </a:xfrm>
          <a:prstGeom prst="ellipse">
            <a:avLst/>
          </a:prstGeom>
          <a:solidFill>
            <a:schemeClr val="bg1">
              <a:lumMod val="95000"/>
            </a:schemeClr>
          </a:solidFill>
          <a:ln w="50800">
            <a:noFill/>
          </a:ln>
          <a:effectLst>
            <a:outerShdw blurRad="647450" dist="632845" dir="8100000" sx="66000" sy="66000" algn="tr" rotWithShape="0">
              <a:prstClr val="black">
                <a:alpha val="10000"/>
              </a:prstClr>
            </a:outerShdw>
          </a:effectLst>
        </p:spPr>
        <p:txBody>
          <a:bodyPr/>
          <a:lstStyle>
            <a:lvl1pPr marL="0" indent="0">
              <a:buNone/>
              <a:defRPr sz="1050"/>
            </a:lvl1pPr>
          </a:lstStyle>
          <a:p>
            <a:r>
              <a:rPr lang="en-US" dirty="0"/>
              <a:t>Insert Picture</a:t>
            </a:r>
          </a:p>
        </p:txBody>
      </p:sp>
    </p:spTree>
    <p:extLst>
      <p:ext uri="{BB962C8B-B14F-4D97-AF65-F5344CB8AC3E}">
        <p14:creationId xmlns:p14="http://schemas.microsoft.com/office/powerpoint/2010/main" val="253718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7DBD065-7496-484C-B46C-AB609F77979E}"/>
              </a:ext>
            </a:extLst>
          </p:cNvPr>
          <p:cNvSpPr>
            <a:spLocks noGrp="1"/>
          </p:cNvSpPr>
          <p:nvPr>
            <p:ph type="pic" sz="quarter" idx="10"/>
          </p:nvPr>
        </p:nvSpPr>
        <p:spPr>
          <a:xfrm>
            <a:off x="5926138" y="0"/>
            <a:ext cx="6265862" cy="6858000"/>
          </a:xfrm>
          <a:prstGeom prst="rect">
            <a:avLst/>
          </a:prstGeom>
        </p:spPr>
        <p:txBody>
          <a:bodyPr/>
          <a:lstStyle>
            <a:lvl1pPr marL="0" indent="0">
              <a:buNone/>
              <a:defRPr sz="1200"/>
            </a:lvl1pPr>
          </a:lstStyle>
          <a:p>
            <a:endParaRPr lang="en-US"/>
          </a:p>
        </p:txBody>
      </p:sp>
    </p:spTree>
    <p:extLst>
      <p:ext uri="{BB962C8B-B14F-4D97-AF65-F5344CB8AC3E}">
        <p14:creationId xmlns:p14="http://schemas.microsoft.com/office/powerpoint/2010/main" val="381930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077845AD-A823-6449-A82F-4D5A17272C49}"/>
              </a:ext>
            </a:extLst>
          </p:cNvPr>
          <p:cNvSpPr>
            <a:spLocks noGrp="1"/>
          </p:cNvSpPr>
          <p:nvPr>
            <p:ph type="pic" sz="quarter" idx="10"/>
          </p:nvPr>
        </p:nvSpPr>
        <p:spPr>
          <a:xfrm>
            <a:off x="0" y="0"/>
            <a:ext cx="6096000" cy="6858000"/>
          </a:xfrm>
          <a:prstGeom prst="rect">
            <a:avLst/>
          </a:prstGeom>
        </p:spPr>
        <p:txBody>
          <a:bodyPr/>
          <a:lstStyle>
            <a:lvl1pPr marL="0" indent="0">
              <a:buNone/>
              <a:defRPr sz="1200"/>
            </a:lvl1pPr>
          </a:lstStyle>
          <a:p>
            <a:endParaRPr lang="en-US"/>
          </a:p>
        </p:txBody>
      </p:sp>
    </p:spTree>
    <p:extLst>
      <p:ext uri="{BB962C8B-B14F-4D97-AF65-F5344CB8AC3E}">
        <p14:creationId xmlns:p14="http://schemas.microsoft.com/office/powerpoint/2010/main" val="38299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B0744BBA-4D2E-9848-8F18-8FC7DF0822B1}"/>
              </a:ext>
            </a:extLst>
          </p:cNvPr>
          <p:cNvSpPr>
            <a:spLocks noGrp="1"/>
          </p:cNvSpPr>
          <p:nvPr>
            <p:ph type="pic" sz="quarter" idx="12"/>
          </p:nvPr>
        </p:nvSpPr>
        <p:spPr>
          <a:xfrm>
            <a:off x="9872995" y="1209050"/>
            <a:ext cx="2050065" cy="4439899"/>
          </a:xfrm>
          <a:prstGeom prst="roundRect">
            <a:avLst>
              <a:gd name="adj" fmla="val 10872"/>
            </a:avLst>
          </a:prstGeom>
          <a:solidFill>
            <a:schemeClr val="bg1"/>
          </a:solidFill>
          <a:effectLst>
            <a:outerShdw blurRad="762000" dist="513293" sx="80000" sy="80000" algn="l" rotWithShape="0">
              <a:prstClr val="black">
                <a:alpha val="20000"/>
              </a:prstClr>
            </a:outerShdw>
          </a:effectLst>
        </p:spPr>
        <p:txBody>
          <a:bodyPr/>
          <a:lstStyle>
            <a:lvl1pPr marL="0" indent="0">
              <a:buNone/>
              <a:defRPr sz="1200"/>
            </a:lvl1pPr>
          </a:lstStyle>
          <a:p>
            <a:endParaRPr lang="en-US"/>
          </a:p>
        </p:txBody>
      </p:sp>
      <p:sp>
        <p:nvSpPr>
          <p:cNvPr id="9" name="Picture Placeholder 8">
            <a:extLst>
              <a:ext uri="{FF2B5EF4-FFF2-40B4-BE49-F238E27FC236}">
                <a16:creationId xmlns:a16="http://schemas.microsoft.com/office/drawing/2014/main" id="{313A9D0B-26C1-5B4A-8332-90A423E036D4}"/>
              </a:ext>
            </a:extLst>
          </p:cNvPr>
          <p:cNvSpPr>
            <a:spLocks noGrp="1"/>
          </p:cNvSpPr>
          <p:nvPr>
            <p:ph type="pic" sz="quarter" idx="10"/>
          </p:nvPr>
        </p:nvSpPr>
        <p:spPr>
          <a:xfrm>
            <a:off x="5133267" y="1212410"/>
            <a:ext cx="2050065" cy="4439899"/>
          </a:xfrm>
          <a:custGeom>
            <a:avLst/>
            <a:gdLst>
              <a:gd name="connsiteX0" fmla="*/ 240924 w 2050065"/>
              <a:gd name="connsiteY0" fmla="*/ 0 h 4439899"/>
              <a:gd name="connsiteX1" fmla="*/ 495093 w 2050065"/>
              <a:gd name="connsiteY1" fmla="*/ 0 h 4439899"/>
              <a:gd name="connsiteX2" fmla="*/ 495093 w 2050065"/>
              <a:gd name="connsiteY2" fmla="*/ 56312 h 4439899"/>
              <a:gd name="connsiteX3" fmla="*/ 608500 w 2050065"/>
              <a:gd name="connsiteY3" fmla="*/ 169720 h 4439899"/>
              <a:gd name="connsiteX4" fmla="*/ 1442962 w 2050065"/>
              <a:gd name="connsiteY4" fmla="*/ 169721 h 4439899"/>
              <a:gd name="connsiteX5" fmla="*/ 1556370 w 2050065"/>
              <a:gd name="connsiteY5" fmla="*/ 56314 h 4439899"/>
              <a:gd name="connsiteX6" fmla="*/ 1556370 w 2050065"/>
              <a:gd name="connsiteY6" fmla="*/ 0 h 4439899"/>
              <a:gd name="connsiteX7" fmla="*/ 1809142 w 2050065"/>
              <a:gd name="connsiteY7" fmla="*/ 0 h 4439899"/>
              <a:gd name="connsiteX8" fmla="*/ 2050065 w 2050065"/>
              <a:gd name="connsiteY8" fmla="*/ 240924 h 4439899"/>
              <a:gd name="connsiteX9" fmla="*/ 2050065 w 2050065"/>
              <a:gd name="connsiteY9" fmla="*/ 4198976 h 4439899"/>
              <a:gd name="connsiteX10" fmla="*/ 1809142 w 2050065"/>
              <a:gd name="connsiteY10" fmla="*/ 4439899 h 4439899"/>
              <a:gd name="connsiteX11" fmla="*/ 240924 w 2050065"/>
              <a:gd name="connsiteY11" fmla="*/ 4439899 h 4439899"/>
              <a:gd name="connsiteX12" fmla="*/ 0 w 2050065"/>
              <a:gd name="connsiteY12" fmla="*/ 4198976 h 4439899"/>
              <a:gd name="connsiteX13" fmla="*/ 0 w 2050065"/>
              <a:gd name="connsiteY13" fmla="*/ 240924 h 4439899"/>
              <a:gd name="connsiteX14" fmla="*/ 240924 w 2050065"/>
              <a:gd name="connsiteY14" fmla="*/ 0 h 443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0065" h="4439899">
                <a:moveTo>
                  <a:pt x="240924" y="0"/>
                </a:moveTo>
                <a:lnTo>
                  <a:pt x="495093" y="0"/>
                </a:lnTo>
                <a:lnTo>
                  <a:pt x="495093" y="56312"/>
                </a:lnTo>
                <a:cubicBezTo>
                  <a:pt x="495093" y="118946"/>
                  <a:pt x="545867" y="169720"/>
                  <a:pt x="608500" y="169720"/>
                </a:cubicBezTo>
                <a:lnTo>
                  <a:pt x="1442962" y="169721"/>
                </a:lnTo>
                <a:cubicBezTo>
                  <a:pt x="1505596" y="169721"/>
                  <a:pt x="1556370" y="118947"/>
                  <a:pt x="1556370" y="56314"/>
                </a:cubicBezTo>
                <a:lnTo>
                  <a:pt x="1556370" y="0"/>
                </a:lnTo>
                <a:lnTo>
                  <a:pt x="1809142" y="0"/>
                </a:lnTo>
                <a:cubicBezTo>
                  <a:pt x="1942200" y="0"/>
                  <a:pt x="2050065" y="107866"/>
                  <a:pt x="2050065" y="240924"/>
                </a:cubicBezTo>
                <a:lnTo>
                  <a:pt x="2050065" y="4198976"/>
                </a:lnTo>
                <a:cubicBezTo>
                  <a:pt x="2050065" y="4332034"/>
                  <a:pt x="1942200" y="4439899"/>
                  <a:pt x="1809142" y="4439899"/>
                </a:cubicBezTo>
                <a:lnTo>
                  <a:pt x="240924" y="4439899"/>
                </a:lnTo>
                <a:cubicBezTo>
                  <a:pt x="107866" y="4439899"/>
                  <a:pt x="0" y="4332034"/>
                  <a:pt x="0" y="4198976"/>
                </a:cubicBezTo>
                <a:lnTo>
                  <a:pt x="0" y="240924"/>
                </a:lnTo>
                <a:cubicBezTo>
                  <a:pt x="0" y="107866"/>
                  <a:pt x="107866" y="0"/>
                  <a:pt x="240924" y="0"/>
                </a:cubicBezTo>
                <a:close/>
              </a:path>
            </a:pathLst>
          </a:custGeom>
          <a:solidFill>
            <a:schemeClr val="bg1">
              <a:lumMod val="95000"/>
            </a:schemeClr>
          </a:solidFill>
          <a:effectLst/>
        </p:spPr>
        <p:txBody>
          <a:bodyPr wrap="square">
            <a:noAutofit/>
          </a:bodyPr>
          <a:lstStyle>
            <a:lvl1pPr marL="0" indent="0">
              <a:buNone/>
              <a:defRPr sz="1200"/>
            </a:lvl1pPr>
          </a:lstStyle>
          <a:p>
            <a:endParaRPr lang="en-US"/>
          </a:p>
        </p:txBody>
      </p:sp>
      <p:sp>
        <p:nvSpPr>
          <p:cNvPr id="6" name="Picture Placeholder 3">
            <a:extLst>
              <a:ext uri="{FF2B5EF4-FFF2-40B4-BE49-F238E27FC236}">
                <a16:creationId xmlns:a16="http://schemas.microsoft.com/office/drawing/2014/main" id="{D0AADFFD-BDC5-E541-A615-8A9351CB9EA8}"/>
              </a:ext>
            </a:extLst>
          </p:cNvPr>
          <p:cNvSpPr>
            <a:spLocks noGrp="1"/>
          </p:cNvSpPr>
          <p:nvPr>
            <p:ph type="pic" sz="quarter" idx="11"/>
          </p:nvPr>
        </p:nvSpPr>
        <p:spPr>
          <a:xfrm>
            <a:off x="7567558" y="1209050"/>
            <a:ext cx="2050065" cy="4439899"/>
          </a:xfrm>
          <a:prstGeom prst="roundRect">
            <a:avLst>
              <a:gd name="adj" fmla="val 10872"/>
            </a:avLst>
          </a:prstGeom>
          <a:solidFill>
            <a:schemeClr val="bg1"/>
          </a:solidFill>
          <a:effectLst>
            <a:outerShdw blurRad="762000" dist="513293" sx="80000" sy="80000" algn="l" rotWithShape="0">
              <a:prstClr val="black">
                <a:alpha val="20000"/>
              </a:prstClr>
            </a:outerShdw>
          </a:effectLst>
        </p:spPr>
        <p:txBody>
          <a:bodyPr/>
          <a:lstStyle>
            <a:lvl1pPr marL="0" indent="0">
              <a:buNone/>
              <a:defRPr sz="1200"/>
            </a:lvl1pPr>
          </a:lstStyle>
          <a:p>
            <a:endParaRPr lang="en-US"/>
          </a:p>
        </p:txBody>
      </p:sp>
    </p:spTree>
    <p:extLst>
      <p:ext uri="{BB962C8B-B14F-4D97-AF65-F5344CB8AC3E}">
        <p14:creationId xmlns:p14="http://schemas.microsoft.com/office/powerpoint/2010/main" val="1451859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7B79EE1-0F86-4244-ABE2-BDA5925C0D83}"/>
              </a:ext>
            </a:extLst>
          </p:cNvPr>
          <p:cNvCxnSpPr/>
          <p:nvPr userDrawn="1"/>
        </p:nvCxnSpPr>
        <p:spPr>
          <a:xfrm>
            <a:off x="75151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AB4082-B781-FB4E-A10C-B6CAA6C0AA69}"/>
              </a:ext>
            </a:extLst>
          </p:cNvPr>
          <p:cNvSpPr txBox="1"/>
          <p:nvPr userDrawn="1"/>
        </p:nvSpPr>
        <p:spPr>
          <a:xfrm rot="10800000" flipV="1">
            <a:off x="97017" y="377698"/>
            <a:ext cx="544260" cy="276999"/>
          </a:xfrm>
          <a:prstGeom prst="rect">
            <a:avLst/>
          </a:prstGeom>
          <a:noFill/>
        </p:spPr>
        <p:txBody>
          <a:bodyPr wrap="square" lIns="108000" rIns="72000" rtlCol="0">
            <a:spAutoFit/>
          </a:bodyPr>
          <a:lstStyle/>
          <a:p>
            <a:pPr algn="ctr">
              <a:lnSpc>
                <a:spcPct val="100000"/>
              </a:lnSpc>
            </a:pPr>
            <a:fld id="{260E2A6B-A809-4840-BF14-8648BC0BDF87}" type="slidenum">
              <a:rPr lang="id-ID" sz="1200" b="0" i="0" smtClean="0">
                <a:solidFill>
                  <a:schemeClr val="bg1">
                    <a:lumMod val="65000"/>
                  </a:schemeClr>
                </a:solidFill>
                <a:effectLst/>
                <a:latin typeface="General Sans Medium" pitchFamily="2" charset="77"/>
                <a:ea typeface="Open Sans Extrabold" panose="020B0906030804020204" pitchFamily="34" charset="0"/>
                <a:cs typeface="Poppins" panose="00000500000000000000" pitchFamily="2" charset="0"/>
              </a:rPr>
              <a:pPr algn="ctr">
                <a:lnSpc>
                  <a:spcPct val="100000"/>
                </a:lnSpc>
              </a:pPr>
              <a:t>‹#›</a:t>
            </a:fld>
            <a:endParaRPr lang="id-ID" sz="6000" b="0" i="0" dirty="0">
              <a:solidFill>
                <a:schemeClr val="bg1">
                  <a:lumMod val="65000"/>
                </a:schemeClr>
              </a:solidFill>
              <a:effectLst/>
              <a:latin typeface="General Sans Medium" pitchFamily="2" charset="77"/>
              <a:ea typeface="Open Sans Extrabold" panose="020B0906030804020204" pitchFamily="34" charset="0"/>
              <a:cs typeface="Poppins" panose="00000500000000000000" pitchFamily="2" charset="0"/>
            </a:endParaRPr>
          </a:p>
        </p:txBody>
      </p:sp>
    </p:spTree>
    <p:extLst>
      <p:ext uri="{BB962C8B-B14F-4D97-AF65-F5344CB8AC3E}">
        <p14:creationId xmlns:p14="http://schemas.microsoft.com/office/powerpoint/2010/main" val="217064569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5" r:id="rId3"/>
    <p:sldLayoutId id="2147483657" r:id="rId4"/>
    <p:sldLayoutId id="2147483658" r:id="rId5"/>
    <p:sldLayoutId id="2147483660" r:id="rId6"/>
    <p:sldLayoutId id="2147483662" r:id="rId7"/>
    <p:sldLayoutId id="2147483663" r:id="rId8"/>
    <p:sldLayoutId id="2147483668" r:id="rId9"/>
    <p:sldLayoutId id="2147483671" r:id="rId10"/>
    <p:sldLayoutId id="2147483673" r:id="rId11"/>
    <p:sldLayoutId id="2147483676" r:id="rId12"/>
    <p:sldLayoutId id="2147483678" r:id="rId13"/>
    <p:sldLayoutId id="214748367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52.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efiling.ecourts.gov.in/"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pn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9.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D287E"/>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E876804-67EC-314F-A4C4-86CF03234D82}"/>
              </a:ext>
            </a:extLst>
          </p:cNvPr>
          <p:cNvSpPr/>
          <p:nvPr/>
        </p:nvSpPr>
        <p:spPr>
          <a:xfrm>
            <a:off x="0" y="0"/>
            <a:ext cx="12192000" cy="6858000"/>
          </a:xfrm>
          <a:prstGeom prst="rect">
            <a:avLst/>
          </a:prstGeom>
          <a:gradFill flip="none" rotWithShape="1">
            <a:gsLst>
              <a:gs pos="0">
                <a:srgbClr val="2D287E"/>
              </a:gs>
              <a:gs pos="100000">
                <a:srgbClr val="2D287E">
                  <a:alpha val="62018"/>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D5890678-94D7-F14D-8635-FE611C875D9C}"/>
              </a:ext>
            </a:extLst>
          </p:cNvPr>
          <p:cNvSpPr txBox="1"/>
          <p:nvPr/>
        </p:nvSpPr>
        <p:spPr>
          <a:xfrm>
            <a:off x="3005545" y="4225873"/>
            <a:ext cx="6498331" cy="904863"/>
          </a:xfrm>
          <a:prstGeom prst="rect">
            <a:avLst/>
          </a:prstGeom>
          <a:noFill/>
        </p:spPr>
        <p:txBody>
          <a:bodyPr wrap="square" rtlCol="0">
            <a:spAutoFit/>
          </a:bodyPr>
          <a:lstStyle/>
          <a:p>
            <a:pPr algn="ctr">
              <a:lnSpc>
                <a:spcPct val="80000"/>
              </a:lnSpc>
            </a:pPr>
            <a:r>
              <a:rPr lang="en-US" sz="6600" b="1" spc="-50" dirty="0">
                <a:solidFill>
                  <a:schemeClr val="bg1"/>
                </a:solidFill>
                <a:latin typeface="General Sans Semibold" pitchFamily="2" charset="77"/>
                <a:cs typeface="Poppins" pitchFamily="2" charset="77"/>
              </a:rPr>
              <a:t>Team Astra_11</a:t>
            </a:r>
          </a:p>
        </p:txBody>
      </p:sp>
      <p:grpSp>
        <p:nvGrpSpPr>
          <p:cNvPr id="60" name="Group 59">
            <a:extLst>
              <a:ext uri="{FF2B5EF4-FFF2-40B4-BE49-F238E27FC236}">
                <a16:creationId xmlns:a16="http://schemas.microsoft.com/office/drawing/2014/main" id="{BA21F596-DEA3-BE4D-8E9A-505DAC15100A}"/>
              </a:ext>
            </a:extLst>
          </p:cNvPr>
          <p:cNvGrpSpPr/>
          <p:nvPr/>
        </p:nvGrpSpPr>
        <p:grpSpPr>
          <a:xfrm>
            <a:off x="1581498" y="-1085500"/>
            <a:ext cx="9029004" cy="9029000"/>
            <a:chOff x="4348975" y="-1085499"/>
            <a:chExt cx="9029004" cy="9029000"/>
          </a:xfrm>
        </p:grpSpPr>
        <p:sp>
          <p:nvSpPr>
            <p:cNvPr id="61" name="Oval 60">
              <a:extLst>
                <a:ext uri="{FF2B5EF4-FFF2-40B4-BE49-F238E27FC236}">
                  <a16:creationId xmlns:a16="http://schemas.microsoft.com/office/drawing/2014/main" id="{3F08F7E7-6125-A843-BD22-A7372B0FE1E9}"/>
                </a:ext>
              </a:extLst>
            </p:cNvPr>
            <p:cNvSpPr/>
            <p:nvPr/>
          </p:nvSpPr>
          <p:spPr>
            <a:xfrm>
              <a:off x="5738874" y="284518"/>
              <a:ext cx="6249205" cy="6249203"/>
            </a:xfrm>
            <a:prstGeom prst="ellipse">
              <a:avLst/>
            </a:prstGeom>
            <a:noFill/>
            <a:ln w="19050" cap="rnd">
              <a:gradFill>
                <a:gsLst>
                  <a:gs pos="0">
                    <a:schemeClr val="bg1"/>
                  </a:gs>
                  <a:gs pos="100000">
                    <a:schemeClr val="bg1">
                      <a:alpha val="0"/>
                    </a:schemeClr>
                  </a:gs>
                </a:gsLst>
                <a:lin ang="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EE84FEE-FBF0-6A40-90F8-DF0D345E7463}"/>
                </a:ext>
              </a:extLst>
            </p:cNvPr>
            <p:cNvSpPr/>
            <p:nvPr/>
          </p:nvSpPr>
          <p:spPr>
            <a:xfrm>
              <a:off x="4348975" y="-1085499"/>
              <a:ext cx="9029004" cy="9029000"/>
            </a:xfrm>
            <a:prstGeom prst="ellipse">
              <a:avLst/>
            </a:prstGeom>
            <a:noFill/>
            <a:ln w="19050" cap="rnd">
              <a:gradFill>
                <a:gsLst>
                  <a:gs pos="0">
                    <a:schemeClr val="bg1">
                      <a:alpha val="59733"/>
                    </a:schemeClr>
                  </a:gs>
                  <a:gs pos="100000">
                    <a:schemeClr val="bg1">
                      <a:alpha val="0"/>
                    </a:schemeClr>
                  </a:gs>
                </a:gsLst>
                <a:lin ang="54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Oval 62">
            <a:extLst>
              <a:ext uri="{FF2B5EF4-FFF2-40B4-BE49-F238E27FC236}">
                <a16:creationId xmlns:a16="http://schemas.microsoft.com/office/drawing/2014/main" id="{885B3E86-5CF4-734C-A975-F6CF6A5A8C10}"/>
              </a:ext>
            </a:extLst>
          </p:cNvPr>
          <p:cNvSpPr/>
          <p:nvPr/>
        </p:nvSpPr>
        <p:spPr>
          <a:xfrm>
            <a:off x="471496" y="5615317"/>
            <a:ext cx="1836806" cy="1836806"/>
          </a:xfrm>
          <a:prstGeom prst="ellipse">
            <a:avLst/>
          </a:prstGeom>
          <a:gradFill>
            <a:gsLst>
              <a:gs pos="0">
                <a:schemeClr val="accent1"/>
              </a:gs>
              <a:gs pos="100000">
                <a:schemeClr val="accent4">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69B9FC4-7B91-BB40-83DF-380C47575A75}"/>
              </a:ext>
            </a:extLst>
          </p:cNvPr>
          <p:cNvSpPr/>
          <p:nvPr/>
        </p:nvSpPr>
        <p:spPr>
          <a:xfrm>
            <a:off x="9708854" y="900720"/>
            <a:ext cx="773292" cy="773292"/>
          </a:xfrm>
          <a:prstGeom prst="ellipse">
            <a:avLst/>
          </a:prstGeom>
          <a:gradFill>
            <a:gsLst>
              <a:gs pos="0">
                <a:schemeClr val="accent1"/>
              </a:gs>
              <a:gs pos="100000">
                <a:schemeClr val="accent4">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Picture 2"/>
          <p:cNvPicPr>
            <a:picLocks noChangeAspect="1"/>
          </p:cNvPicPr>
          <p:nvPr/>
        </p:nvPicPr>
        <p:blipFill>
          <a:blip r:embed="rId2"/>
          <a:stretch>
            <a:fillRect/>
          </a:stretch>
        </p:blipFill>
        <p:spPr>
          <a:xfrm>
            <a:off x="4200692" y="1628821"/>
            <a:ext cx="4108039" cy="2135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3422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023">
            <a:extLst>
              <a:ext uri="{FF2B5EF4-FFF2-40B4-BE49-F238E27FC236}">
                <a16:creationId xmlns:a16="http://schemas.microsoft.com/office/drawing/2014/main" id="{EC9A7837-460B-0546-7E79-92ED65AE2601}"/>
              </a:ext>
            </a:extLst>
          </p:cNvPr>
          <p:cNvSpPr txBox="1">
            <a:spLocks/>
          </p:cNvSpPr>
          <p:nvPr/>
        </p:nvSpPr>
        <p:spPr>
          <a:xfrm>
            <a:off x="1120586" y="653521"/>
            <a:ext cx="4251624" cy="6546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Use Case Diagram</a:t>
            </a:r>
            <a:endParaRPr kumimoji="0" lang="en-US" sz="3600" b="0" i="0" u="none" strike="noStrike" kern="1200" cap="none" spc="0" normalizeH="0" baseline="0" noProof="0" dirty="0">
              <a:ln>
                <a:noFill/>
              </a:ln>
              <a:solidFill>
                <a:srgbClr val="00144F"/>
              </a:solidFill>
              <a:effectLst/>
              <a:uLnTx/>
              <a:uFillTx/>
              <a:latin typeface="Calibri Light" panose="020F0302020204030204"/>
              <a:ea typeface="+mj-ea"/>
              <a:cs typeface="+mj-cs"/>
            </a:endParaRPr>
          </a:p>
        </p:txBody>
      </p:sp>
      <p:grpSp>
        <p:nvGrpSpPr>
          <p:cNvPr id="14" name="Group 13">
            <a:extLst>
              <a:ext uri="{FF2B5EF4-FFF2-40B4-BE49-F238E27FC236}">
                <a16:creationId xmlns:a16="http://schemas.microsoft.com/office/drawing/2014/main" id="{99EB40C1-4577-710C-40E2-ECE524471E08}"/>
              </a:ext>
            </a:extLst>
          </p:cNvPr>
          <p:cNvGrpSpPr/>
          <p:nvPr/>
        </p:nvGrpSpPr>
        <p:grpSpPr>
          <a:xfrm>
            <a:off x="880302" y="1638702"/>
            <a:ext cx="4732192" cy="4341315"/>
            <a:chOff x="2602523" y="2240782"/>
            <a:chExt cx="4332419" cy="3679997"/>
          </a:xfrm>
        </p:grpSpPr>
        <p:sp>
          <p:nvSpPr>
            <p:cNvPr id="2" name="Rectangle 1">
              <a:extLst>
                <a:ext uri="{FF2B5EF4-FFF2-40B4-BE49-F238E27FC236}">
                  <a16:creationId xmlns:a16="http://schemas.microsoft.com/office/drawing/2014/main" id="{A4D15D98-E71A-5A64-F0AF-4DCB66C80756}"/>
                </a:ext>
              </a:extLst>
            </p:cNvPr>
            <p:cNvSpPr/>
            <p:nvPr/>
          </p:nvSpPr>
          <p:spPr>
            <a:xfrm>
              <a:off x="2602523" y="2240782"/>
              <a:ext cx="4332419" cy="36799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1E7D018-1141-2855-86C4-D3FCC7036AB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4000"/>
                      </a14:imgEffect>
                      <a14:imgEffect>
                        <a14:saturation sat="80000"/>
                      </a14:imgEffect>
                      <a14:imgEffect>
                        <a14:brightnessContrast contrast="22000"/>
                      </a14:imgEffect>
                    </a14:imgLayer>
                  </a14:imgProps>
                </a:ext>
              </a:extLst>
            </a:blip>
            <a:stretch>
              <a:fillRect/>
            </a:stretch>
          </p:blipFill>
          <p:spPr>
            <a:xfrm>
              <a:off x="2602523" y="2252238"/>
              <a:ext cx="4332419" cy="3668541"/>
            </a:xfrm>
            <a:prstGeom prst="rect">
              <a:avLst/>
            </a:prstGeom>
            <a:ln>
              <a:noFill/>
            </a:ln>
            <a:effectLst>
              <a:outerShdw blurRad="292100" dist="139700" dir="2700000" algn="tl" rotWithShape="0">
                <a:srgbClr val="333333">
                  <a:alpha val="65000"/>
                </a:srgbClr>
              </a:outerShdw>
            </a:effectLst>
          </p:spPr>
        </p:pic>
      </p:grpSp>
      <p:sp>
        <p:nvSpPr>
          <p:cNvPr id="18" name="Title 1023">
            <a:extLst>
              <a:ext uri="{FF2B5EF4-FFF2-40B4-BE49-F238E27FC236}">
                <a16:creationId xmlns:a16="http://schemas.microsoft.com/office/drawing/2014/main" id="{AFACD758-EA62-D233-D0FB-0DA50844F659}"/>
              </a:ext>
            </a:extLst>
          </p:cNvPr>
          <p:cNvSpPr txBox="1">
            <a:spLocks/>
          </p:cNvSpPr>
          <p:nvPr/>
        </p:nvSpPr>
        <p:spPr>
          <a:xfrm>
            <a:off x="6893300" y="605885"/>
            <a:ext cx="5570690" cy="6253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System Architecture</a:t>
            </a:r>
            <a:endParaRPr kumimoji="0" lang="en-US" sz="3600" b="0" i="0" u="none" strike="noStrike" kern="1200" cap="none" spc="0" normalizeH="0" baseline="0" noProof="0" dirty="0">
              <a:ln>
                <a:noFill/>
              </a:ln>
              <a:solidFill>
                <a:srgbClr val="00144F"/>
              </a:solidFill>
              <a:effectLst/>
              <a:uLnTx/>
              <a:uFillTx/>
              <a:latin typeface="Calibri Light" panose="020F0302020204030204"/>
              <a:ea typeface="+mj-ea"/>
              <a:cs typeface="+mj-cs"/>
            </a:endParaRPr>
          </a:p>
        </p:txBody>
      </p:sp>
      <p:pic>
        <p:nvPicPr>
          <p:cNvPr id="21" name="Picture 20">
            <a:extLst>
              <a:ext uri="{FF2B5EF4-FFF2-40B4-BE49-F238E27FC236}">
                <a16:creationId xmlns:a16="http://schemas.microsoft.com/office/drawing/2014/main" id="{121F78AB-9AC8-5BC0-C56D-DAB66A76D0D1}"/>
              </a:ext>
            </a:extLst>
          </p:cNvPr>
          <p:cNvPicPr>
            <a:picLocks noChangeAspect="1"/>
          </p:cNvPicPr>
          <p:nvPr/>
        </p:nvPicPr>
        <p:blipFill>
          <a:blip r:embed="rId4"/>
          <a:stretch>
            <a:fillRect/>
          </a:stretch>
        </p:blipFill>
        <p:spPr>
          <a:xfrm>
            <a:off x="6395782" y="1453934"/>
            <a:ext cx="4915915" cy="4798181"/>
          </a:xfrm>
          <a:prstGeom prst="rect">
            <a:avLst/>
          </a:prstGeom>
        </p:spPr>
      </p:pic>
    </p:spTree>
    <p:extLst>
      <p:ext uri="{BB962C8B-B14F-4D97-AF65-F5344CB8AC3E}">
        <p14:creationId xmlns:p14="http://schemas.microsoft.com/office/powerpoint/2010/main" val="191432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023">
            <a:extLst>
              <a:ext uri="{FF2B5EF4-FFF2-40B4-BE49-F238E27FC236}">
                <a16:creationId xmlns:a16="http://schemas.microsoft.com/office/drawing/2014/main" id="{6A6B6D28-4F16-AA83-33EA-1FF73A0B920A}"/>
              </a:ext>
            </a:extLst>
          </p:cNvPr>
          <p:cNvSpPr txBox="1">
            <a:spLocks/>
          </p:cNvSpPr>
          <p:nvPr/>
        </p:nvSpPr>
        <p:spPr>
          <a:xfrm>
            <a:off x="551298" y="490037"/>
            <a:ext cx="6408302" cy="10596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Website Flow Diagram</a:t>
            </a:r>
            <a:endParaRPr kumimoji="0" lang="en-US" sz="4400" b="0" i="0" u="none" strike="noStrike" kern="1200" cap="none" spc="0" normalizeH="0" baseline="0" noProof="0" dirty="0">
              <a:ln>
                <a:noFill/>
              </a:ln>
              <a:solidFill>
                <a:srgbClr val="00144F"/>
              </a:solidFill>
              <a:effectLst/>
              <a:uLnTx/>
              <a:uFillTx/>
              <a:latin typeface="Calibri Light" panose="020F0302020204030204"/>
              <a:ea typeface="+mj-ea"/>
              <a:cs typeface="+mj-cs"/>
            </a:endParaRPr>
          </a:p>
        </p:txBody>
      </p:sp>
      <p:pic>
        <p:nvPicPr>
          <p:cNvPr id="14" name="Picture 13">
            <a:extLst>
              <a:ext uri="{FF2B5EF4-FFF2-40B4-BE49-F238E27FC236}">
                <a16:creationId xmlns:a16="http://schemas.microsoft.com/office/drawing/2014/main" id="{B223B259-D926-4ADF-D029-74E2F31BE309}"/>
              </a:ext>
            </a:extLst>
          </p:cNvPr>
          <p:cNvPicPr>
            <a:picLocks noChangeAspect="1"/>
          </p:cNvPicPr>
          <p:nvPr/>
        </p:nvPicPr>
        <p:blipFill rotWithShape="1">
          <a:blip r:embed="rId2"/>
          <a:srcRect b="26502"/>
          <a:stretch/>
        </p:blipFill>
        <p:spPr>
          <a:xfrm>
            <a:off x="6634285" y="1910007"/>
            <a:ext cx="4347307" cy="3686018"/>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F251466C-B48A-D664-F25A-1474EF50E7A8}"/>
              </a:ext>
            </a:extLst>
          </p:cNvPr>
          <p:cNvPicPr>
            <a:picLocks noChangeAspect="1"/>
          </p:cNvPicPr>
          <p:nvPr/>
        </p:nvPicPr>
        <p:blipFill>
          <a:blip r:embed="rId3"/>
          <a:stretch>
            <a:fillRect/>
          </a:stretch>
        </p:blipFill>
        <p:spPr>
          <a:xfrm>
            <a:off x="1394573" y="1910007"/>
            <a:ext cx="4765156" cy="3715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2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0C1EBB-A47E-6545-8741-1C61386FD78B}"/>
              </a:ext>
            </a:extLst>
          </p:cNvPr>
          <p:cNvSpPr/>
          <p:nvPr/>
        </p:nvSpPr>
        <p:spPr>
          <a:xfrm>
            <a:off x="1092388" y="1751701"/>
            <a:ext cx="10652572" cy="1015663"/>
          </a:xfrm>
          <a:prstGeom prst="rect">
            <a:avLst/>
          </a:prstGeom>
        </p:spPr>
        <p:txBody>
          <a:bodyPr wrap="square">
            <a:spAutoFit/>
          </a:bodyPr>
          <a:lstStyle/>
          <a:p>
            <a:r>
              <a:rPr lang="en-US" sz="2000" b="0" i="0" dirty="0">
                <a:solidFill>
                  <a:srgbClr val="374151"/>
                </a:solidFill>
                <a:effectLst/>
                <a:latin typeface="Calibri "/>
              </a:rPr>
              <a:t>The prioritization of registered cases involves utilizing an</a:t>
            </a:r>
            <a:r>
              <a:rPr lang="en-US" sz="2000" b="1" i="0" dirty="0">
                <a:solidFill>
                  <a:srgbClr val="374151"/>
                </a:solidFill>
                <a:effectLst/>
                <a:latin typeface="Calibri "/>
              </a:rPr>
              <a:t> ML model developed with the LLM Model. </a:t>
            </a:r>
            <a:r>
              <a:rPr lang="en-US" sz="2000" b="0" i="0" dirty="0">
                <a:solidFill>
                  <a:srgbClr val="374151"/>
                </a:solidFill>
                <a:effectLst/>
                <a:latin typeface="Calibri "/>
              </a:rPr>
              <a:t>This model is </a:t>
            </a:r>
            <a:r>
              <a:rPr lang="en-US" sz="2000" b="1" i="0" dirty="0">
                <a:solidFill>
                  <a:srgbClr val="374151"/>
                </a:solidFill>
                <a:effectLst/>
                <a:latin typeface="Calibri "/>
              </a:rPr>
              <a:t>trained</a:t>
            </a:r>
            <a:r>
              <a:rPr lang="en-US" sz="2000" b="0" i="0" dirty="0">
                <a:solidFill>
                  <a:srgbClr val="374151"/>
                </a:solidFill>
                <a:effectLst/>
                <a:latin typeface="Calibri "/>
              </a:rPr>
              <a:t> using comprehensive </a:t>
            </a:r>
            <a:r>
              <a:rPr lang="en-US" sz="2000" b="1" i="0" dirty="0">
                <a:solidFill>
                  <a:srgbClr val="374151"/>
                </a:solidFill>
                <a:effectLst/>
                <a:latin typeface="Calibri "/>
              </a:rPr>
              <a:t>datasets that encompass all Indian Penal codes and laws</a:t>
            </a:r>
            <a:r>
              <a:rPr lang="en-US" sz="2000" b="0" i="0" dirty="0">
                <a:solidFill>
                  <a:srgbClr val="374151"/>
                </a:solidFill>
                <a:effectLst/>
                <a:latin typeface="Calibri "/>
              </a:rPr>
              <a:t>, followed by </a:t>
            </a:r>
            <a:r>
              <a:rPr lang="en-US" sz="2000" b="1" i="0" dirty="0">
                <a:solidFill>
                  <a:srgbClr val="374151"/>
                </a:solidFill>
                <a:effectLst/>
                <a:latin typeface="Calibri "/>
              </a:rPr>
              <a:t>fine-tuning process.</a:t>
            </a:r>
            <a:endParaRPr lang="en-ID" sz="2000" b="1" dirty="0">
              <a:solidFill>
                <a:schemeClr val="tx1">
                  <a:lumMod val="85000"/>
                  <a:lumOff val="15000"/>
                </a:schemeClr>
              </a:solidFill>
              <a:effectLst/>
              <a:latin typeface="Calibri "/>
            </a:endParaRPr>
          </a:p>
        </p:txBody>
      </p:sp>
      <p:sp>
        <p:nvSpPr>
          <p:cNvPr id="35" name="Oval 34">
            <a:extLst>
              <a:ext uri="{FF2B5EF4-FFF2-40B4-BE49-F238E27FC236}">
                <a16:creationId xmlns:a16="http://schemas.microsoft.com/office/drawing/2014/main" id="{6A13F5DF-DD96-FF4A-9E58-BC9368CD872E}"/>
              </a:ext>
            </a:extLst>
          </p:cNvPr>
          <p:cNvSpPr/>
          <p:nvPr/>
        </p:nvSpPr>
        <p:spPr>
          <a:xfrm>
            <a:off x="5116105" y="-648156"/>
            <a:ext cx="8188184" cy="8188180"/>
          </a:xfrm>
          <a:prstGeom prst="ellipse">
            <a:avLst/>
          </a:prstGeom>
          <a:noFill/>
          <a:ln w="19050" cap="rnd">
            <a:gradFill>
              <a:gsLst>
                <a:gs pos="0">
                  <a:schemeClr val="accent4">
                    <a:alpha val="35000"/>
                  </a:schemeClr>
                </a:gs>
                <a:gs pos="100000">
                  <a:schemeClr val="accent1">
                    <a:alpha val="0"/>
                  </a:schemeClr>
                </a:gs>
              </a:gsLst>
              <a:lin ang="144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7558EAF-E035-B94A-AEEA-D46F484DE7A2}"/>
              </a:ext>
            </a:extLst>
          </p:cNvPr>
          <p:cNvSpPr txBox="1"/>
          <p:nvPr/>
        </p:nvSpPr>
        <p:spPr>
          <a:xfrm>
            <a:off x="1045212" y="959581"/>
            <a:ext cx="5050787" cy="683264"/>
          </a:xfrm>
          <a:prstGeom prst="rect">
            <a:avLst/>
          </a:prstGeom>
          <a:noFill/>
        </p:spPr>
        <p:txBody>
          <a:bodyPr wrap="square" rtlCol="0">
            <a:spAutoFit/>
          </a:bodyPr>
          <a:lstStyle/>
          <a:p>
            <a:pPr>
              <a:lnSpc>
                <a:spcPct val="80000"/>
              </a:lnSpc>
            </a:pPr>
            <a:r>
              <a:rPr lang="en-US" sz="4800" b="1" spc="-50" dirty="0" smtClean="0">
                <a:solidFill>
                  <a:srgbClr val="2D287E"/>
                </a:solidFill>
                <a:latin typeface="General Sans Semibold" pitchFamily="2" charset="77"/>
              </a:rPr>
              <a:t>AI/ML </a:t>
            </a:r>
            <a:r>
              <a:rPr lang="en-US" sz="4800" b="1" spc="-50" dirty="0">
                <a:solidFill>
                  <a:schemeClr val="accent1"/>
                </a:solidFill>
                <a:latin typeface="General Sans Semibold" pitchFamily="2" charset="77"/>
              </a:rPr>
              <a:t>Model</a:t>
            </a:r>
          </a:p>
        </p:txBody>
      </p:sp>
      <p:cxnSp>
        <p:nvCxnSpPr>
          <p:cNvPr id="4" name="Straight Connector 3">
            <a:extLst>
              <a:ext uri="{FF2B5EF4-FFF2-40B4-BE49-F238E27FC236}">
                <a16:creationId xmlns:a16="http://schemas.microsoft.com/office/drawing/2014/main" id="{3C390F2D-DB1E-D7C3-C357-42F28D08724F}"/>
              </a:ext>
            </a:extLst>
          </p:cNvPr>
          <p:cNvCxnSpPr>
            <a:cxnSpLocks/>
          </p:cNvCxnSpPr>
          <p:nvPr/>
        </p:nvCxnSpPr>
        <p:spPr>
          <a:xfrm>
            <a:off x="752960" y="959581"/>
            <a:ext cx="0" cy="548206"/>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pic>
        <p:nvPicPr>
          <p:cNvPr id="2050" name="Picture 2" descr="What is Large Language Models (LLM) - Top Use Cases, Datasets, Future">
            <a:extLst>
              <a:ext uri="{FF2B5EF4-FFF2-40B4-BE49-F238E27FC236}">
                <a16:creationId xmlns:a16="http://schemas.microsoft.com/office/drawing/2014/main" id="{1E40AFAA-9DD5-3706-3CC1-94790CDD5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78" y="2978375"/>
            <a:ext cx="6912349" cy="309835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11B1A84-69B2-6619-8B49-A156307B7DC8}"/>
              </a:ext>
            </a:extLst>
          </p:cNvPr>
          <p:cNvGrpSpPr/>
          <p:nvPr/>
        </p:nvGrpSpPr>
        <p:grpSpPr>
          <a:xfrm>
            <a:off x="7919145" y="2631474"/>
            <a:ext cx="2976730" cy="1752578"/>
            <a:chOff x="865010" y="3691890"/>
            <a:chExt cx="3765342" cy="2656840"/>
          </a:xfrm>
          <a:effectLst>
            <a:outerShdw blurRad="76200" dir="13500000" sy="23000" kx="1200000" algn="br" rotWithShape="0">
              <a:prstClr val="black">
                <a:alpha val="20000"/>
              </a:prstClr>
            </a:outerShdw>
          </a:effectLst>
        </p:grpSpPr>
        <p:sp>
          <p:nvSpPr>
            <p:cNvPr id="9" name="Rectangle 8">
              <a:extLst>
                <a:ext uri="{FF2B5EF4-FFF2-40B4-BE49-F238E27FC236}">
                  <a16:creationId xmlns:a16="http://schemas.microsoft.com/office/drawing/2014/main" id="{ECC32EE0-9626-8DF4-9528-9905BB061F10}"/>
                </a:ext>
              </a:extLst>
            </p:cNvPr>
            <p:cNvSpPr/>
            <p:nvPr/>
          </p:nvSpPr>
          <p:spPr>
            <a:xfrm>
              <a:off x="865010" y="3691890"/>
              <a:ext cx="3765342" cy="2656840"/>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u="sng" dirty="0"/>
            </a:p>
          </p:txBody>
        </p:sp>
        <p:sp>
          <p:nvSpPr>
            <p:cNvPr id="10" name="TextBox 9">
              <a:extLst>
                <a:ext uri="{FF2B5EF4-FFF2-40B4-BE49-F238E27FC236}">
                  <a16:creationId xmlns:a16="http://schemas.microsoft.com/office/drawing/2014/main" id="{541E0A3C-8344-59C1-C544-ABD271340A16}"/>
                </a:ext>
              </a:extLst>
            </p:cNvPr>
            <p:cNvSpPr txBox="1"/>
            <p:nvPr/>
          </p:nvSpPr>
          <p:spPr>
            <a:xfrm>
              <a:off x="1190193" y="3893198"/>
              <a:ext cx="3128475" cy="378314"/>
            </a:xfrm>
            <a:prstGeom prst="rect">
              <a:avLst/>
            </a:prstGeom>
            <a:noFill/>
          </p:spPr>
          <p:txBody>
            <a:bodyPr wrap="none" rtlCol="0">
              <a:spAutoFit/>
            </a:bodyPr>
            <a:lstStyle/>
            <a:p>
              <a:r>
                <a:rPr lang="en-IN" sz="1600" u="sng" dirty="0">
                  <a:latin typeface="Segoe UI "/>
                </a:rPr>
                <a:t>AI based Prioritization model</a:t>
              </a:r>
            </a:p>
          </p:txBody>
        </p:sp>
        <p:sp>
          <p:nvSpPr>
            <p:cNvPr id="11" name="Rectangle: Rounded Corners 10">
              <a:extLst>
                <a:ext uri="{FF2B5EF4-FFF2-40B4-BE49-F238E27FC236}">
                  <a16:creationId xmlns:a16="http://schemas.microsoft.com/office/drawing/2014/main" id="{DFCC227A-8954-B279-0A36-C9AA39152DF0}"/>
                </a:ext>
              </a:extLst>
            </p:cNvPr>
            <p:cNvSpPr/>
            <p:nvPr/>
          </p:nvSpPr>
          <p:spPr>
            <a:xfrm>
              <a:off x="1123494" y="4404428"/>
              <a:ext cx="3263293" cy="172654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12" name="Rectangle 11">
              <a:extLst>
                <a:ext uri="{FF2B5EF4-FFF2-40B4-BE49-F238E27FC236}">
                  <a16:creationId xmlns:a16="http://schemas.microsoft.com/office/drawing/2014/main" id="{CA82F829-5EF6-E1D7-9759-31715710BAC3}"/>
                </a:ext>
              </a:extLst>
            </p:cNvPr>
            <p:cNvSpPr/>
            <p:nvPr/>
          </p:nvSpPr>
          <p:spPr>
            <a:xfrm>
              <a:off x="1313638" y="4721899"/>
              <a:ext cx="1314009" cy="47734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u="sng" dirty="0">
                  <a:solidFill>
                    <a:schemeClr val="tx1"/>
                  </a:solidFill>
                  <a:latin typeface="Cascadia Mono Light" panose="020B0609020000020004" pitchFamily="49" charset="0"/>
                  <a:ea typeface="Cascadia Mono Light" panose="020B0609020000020004" pitchFamily="49" charset="0"/>
                  <a:cs typeface="Cascadia Mono Light" panose="020B0609020000020004" pitchFamily="49" charset="0"/>
                </a:rPr>
                <a:t>Complexity</a:t>
              </a:r>
            </a:p>
          </p:txBody>
        </p:sp>
        <p:sp>
          <p:nvSpPr>
            <p:cNvPr id="13" name="Rectangle 12">
              <a:extLst>
                <a:ext uri="{FF2B5EF4-FFF2-40B4-BE49-F238E27FC236}">
                  <a16:creationId xmlns:a16="http://schemas.microsoft.com/office/drawing/2014/main" id="{66224A14-C27A-8820-993E-871F3B2E2E9F}"/>
                </a:ext>
              </a:extLst>
            </p:cNvPr>
            <p:cNvSpPr/>
            <p:nvPr/>
          </p:nvSpPr>
          <p:spPr>
            <a:xfrm>
              <a:off x="2755141" y="4721899"/>
              <a:ext cx="1436191" cy="47734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u="sng" dirty="0">
                  <a:solidFill>
                    <a:schemeClr val="tx1"/>
                  </a:solidFill>
                  <a:latin typeface="Cascadia Mono Light" panose="020B0609020000020004" pitchFamily="49" charset="0"/>
                  <a:ea typeface="Cascadia Mono Light" panose="020B0609020000020004" pitchFamily="49" charset="0"/>
                  <a:cs typeface="Cascadia Mono Light" panose="020B0609020000020004" pitchFamily="49" charset="0"/>
                </a:rPr>
                <a:t>Urgency</a:t>
              </a:r>
            </a:p>
          </p:txBody>
        </p:sp>
        <p:sp>
          <p:nvSpPr>
            <p:cNvPr id="14" name="Rectangle 13">
              <a:extLst>
                <a:ext uri="{FF2B5EF4-FFF2-40B4-BE49-F238E27FC236}">
                  <a16:creationId xmlns:a16="http://schemas.microsoft.com/office/drawing/2014/main" id="{6DEF5C46-7001-368E-5BB5-D23F71601505}"/>
                </a:ext>
              </a:extLst>
            </p:cNvPr>
            <p:cNvSpPr/>
            <p:nvPr/>
          </p:nvSpPr>
          <p:spPr>
            <a:xfrm>
              <a:off x="1306451" y="5347218"/>
              <a:ext cx="1314009" cy="47734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u="sng" dirty="0">
                  <a:solidFill>
                    <a:schemeClr val="tx1"/>
                  </a:solidFill>
                  <a:latin typeface="Cascadia Mono Light" panose="020B0609020000020004" pitchFamily="49" charset="0"/>
                  <a:ea typeface="Cascadia Mono Light" panose="020B0609020000020004" pitchFamily="49" charset="0"/>
                  <a:cs typeface="Cascadia Mono Light" panose="020B0609020000020004" pitchFamily="49" charset="0"/>
                </a:rPr>
                <a:t>Party’s Age</a:t>
              </a:r>
            </a:p>
          </p:txBody>
        </p:sp>
        <p:sp>
          <p:nvSpPr>
            <p:cNvPr id="17" name="Rectangle 16">
              <a:extLst>
                <a:ext uri="{FF2B5EF4-FFF2-40B4-BE49-F238E27FC236}">
                  <a16:creationId xmlns:a16="http://schemas.microsoft.com/office/drawing/2014/main" id="{A4A66856-DD2C-BD55-8186-AF955FDE19F4}"/>
                </a:ext>
              </a:extLst>
            </p:cNvPr>
            <p:cNvSpPr/>
            <p:nvPr/>
          </p:nvSpPr>
          <p:spPr>
            <a:xfrm>
              <a:off x="2755141" y="5347218"/>
              <a:ext cx="1436191" cy="47734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u="sng" dirty="0">
                  <a:solidFill>
                    <a:schemeClr val="tx1"/>
                  </a:solidFill>
                  <a:latin typeface="Cascadia Mono Light" panose="020B0609020000020004" pitchFamily="49" charset="0"/>
                  <a:ea typeface="Cascadia Mono Light" panose="020B0609020000020004" pitchFamily="49" charset="0"/>
                  <a:cs typeface="Cascadia Mono Light" panose="020B0609020000020004" pitchFamily="49" charset="0"/>
                </a:rPr>
                <a:t>Nature of Offence</a:t>
              </a:r>
            </a:p>
          </p:txBody>
        </p:sp>
      </p:grpSp>
      <p:grpSp>
        <p:nvGrpSpPr>
          <p:cNvPr id="18" name="Group 17">
            <a:extLst>
              <a:ext uri="{FF2B5EF4-FFF2-40B4-BE49-F238E27FC236}">
                <a16:creationId xmlns:a16="http://schemas.microsoft.com/office/drawing/2014/main" id="{19EAB906-5B5E-4B8E-FBB0-5ACED397529E}"/>
              </a:ext>
            </a:extLst>
          </p:cNvPr>
          <p:cNvGrpSpPr/>
          <p:nvPr/>
        </p:nvGrpSpPr>
        <p:grpSpPr>
          <a:xfrm>
            <a:off x="7975698" y="4459559"/>
            <a:ext cx="4125733" cy="2057400"/>
            <a:chOff x="6594305" y="3750440"/>
            <a:chExt cx="4866866" cy="2669600"/>
          </a:xfrm>
        </p:grpSpPr>
        <p:sp>
          <p:nvSpPr>
            <p:cNvPr id="19" name="Rectangle 18">
              <a:extLst>
                <a:ext uri="{FF2B5EF4-FFF2-40B4-BE49-F238E27FC236}">
                  <a16:creationId xmlns:a16="http://schemas.microsoft.com/office/drawing/2014/main" id="{91B9D4E6-0522-52AF-9C5F-C100743C2600}"/>
                </a:ext>
              </a:extLst>
            </p:cNvPr>
            <p:cNvSpPr/>
            <p:nvPr/>
          </p:nvSpPr>
          <p:spPr>
            <a:xfrm>
              <a:off x="6594305" y="3750440"/>
              <a:ext cx="3633508" cy="2669600"/>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9BC5E4E-DC2F-E16F-6CE1-EEB0F135B5FE}"/>
                </a:ext>
              </a:extLst>
            </p:cNvPr>
            <p:cNvGrpSpPr/>
            <p:nvPr/>
          </p:nvGrpSpPr>
          <p:grpSpPr>
            <a:xfrm>
              <a:off x="7047273" y="4176249"/>
              <a:ext cx="2756066" cy="1568644"/>
              <a:chOff x="6485701" y="4176249"/>
              <a:chExt cx="2756066" cy="1568644"/>
            </a:xfrm>
          </p:grpSpPr>
          <p:grpSp>
            <p:nvGrpSpPr>
              <p:cNvPr id="23" name="Group 22">
                <a:extLst>
                  <a:ext uri="{FF2B5EF4-FFF2-40B4-BE49-F238E27FC236}">
                    <a16:creationId xmlns:a16="http://schemas.microsoft.com/office/drawing/2014/main" id="{81C9199D-BEAA-6802-53B4-55FBDBA12DC6}"/>
                  </a:ext>
                </a:extLst>
              </p:cNvPr>
              <p:cNvGrpSpPr/>
              <p:nvPr/>
            </p:nvGrpSpPr>
            <p:grpSpPr>
              <a:xfrm>
                <a:off x="6485701" y="4176249"/>
                <a:ext cx="2324021" cy="1568644"/>
                <a:chOff x="7647712" y="3944177"/>
                <a:chExt cx="2324021" cy="1568644"/>
              </a:xfrm>
            </p:grpSpPr>
            <p:grpSp>
              <p:nvGrpSpPr>
                <p:cNvPr id="39" name="Group 38">
                  <a:extLst>
                    <a:ext uri="{FF2B5EF4-FFF2-40B4-BE49-F238E27FC236}">
                      <a16:creationId xmlns:a16="http://schemas.microsoft.com/office/drawing/2014/main" id="{6134EBF4-ED49-7E6C-CC4A-463AC0A8F844}"/>
                    </a:ext>
                  </a:extLst>
                </p:cNvPr>
                <p:cNvGrpSpPr/>
                <p:nvPr/>
              </p:nvGrpSpPr>
              <p:grpSpPr>
                <a:xfrm>
                  <a:off x="7647712" y="3944177"/>
                  <a:ext cx="2308967" cy="451179"/>
                  <a:chOff x="6958878" y="3626496"/>
                  <a:chExt cx="2308967" cy="451179"/>
                </a:xfrm>
              </p:grpSpPr>
              <p:grpSp>
                <p:nvGrpSpPr>
                  <p:cNvPr id="53" name="Group 52">
                    <a:extLst>
                      <a:ext uri="{FF2B5EF4-FFF2-40B4-BE49-F238E27FC236}">
                        <a16:creationId xmlns:a16="http://schemas.microsoft.com/office/drawing/2014/main" id="{F75F8687-214D-FFD8-C0AD-DF26CAEF637A}"/>
                      </a:ext>
                    </a:extLst>
                  </p:cNvPr>
                  <p:cNvGrpSpPr/>
                  <p:nvPr/>
                </p:nvGrpSpPr>
                <p:grpSpPr>
                  <a:xfrm>
                    <a:off x="6958878" y="3626496"/>
                    <a:ext cx="2308967" cy="176696"/>
                    <a:chOff x="843280" y="991849"/>
                    <a:chExt cx="2783841" cy="267991"/>
                  </a:xfrm>
                </p:grpSpPr>
                <p:sp>
                  <p:nvSpPr>
                    <p:cNvPr id="57" name="Rectangle 56">
                      <a:extLst>
                        <a:ext uri="{FF2B5EF4-FFF2-40B4-BE49-F238E27FC236}">
                          <a16:creationId xmlns:a16="http://schemas.microsoft.com/office/drawing/2014/main" id="{7B036DA3-7381-7BED-7146-92BF9115B375}"/>
                        </a:ext>
                      </a:extLst>
                    </p:cNvPr>
                    <p:cNvSpPr/>
                    <p:nvPr/>
                  </p:nvSpPr>
                  <p:spPr>
                    <a:xfrm>
                      <a:off x="843280" y="991851"/>
                      <a:ext cx="528320" cy="26798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57">
                      <a:extLst>
                        <a:ext uri="{FF2B5EF4-FFF2-40B4-BE49-F238E27FC236}">
                          <a16:creationId xmlns:a16="http://schemas.microsoft.com/office/drawing/2014/main" id="{172BE52C-E246-0676-8E08-236451A78C23}"/>
                        </a:ext>
                      </a:extLst>
                    </p:cNvPr>
                    <p:cNvSpPr/>
                    <p:nvPr/>
                  </p:nvSpPr>
                  <p:spPr>
                    <a:xfrm>
                      <a:off x="1470198" y="991850"/>
                      <a:ext cx="2156922" cy="267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A98A98C4-E649-E7EB-4763-DCF897966865}"/>
                      </a:ext>
                    </a:extLst>
                  </p:cNvPr>
                  <p:cNvGrpSpPr/>
                  <p:nvPr/>
                </p:nvGrpSpPr>
                <p:grpSpPr>
                  <a:xfrm>
                    <a:off x="6971285" y="3905564"/>
                    <a:ext cx="2296560" cy="172111"/>
                    <a:chOff x="843280" y="991850"/>
                    <a:chExt cx="2783840" cy="267990"/>
                  </a:xfrm>
                </p:grpSpPr>
                <p:sp>
                  <p:nvSpPr>
                    <p:cNvPr id="55" name="Rectangle 54">
                      <a:extLst>
                        <a:ext uri="{FF2B5EF4-FFF2-40B4-BE49-F238E27FC236}">
                          <a16:creationId xmlns:a16="http://schemas.microsoft.com/office/drawing/2014/main" id="{4B32291C-0DEE-4107-2461-6EAA1D4CD84F}"/>
                        </a:ext>
                      </a:extLst>
                    </p:cNvPr>
                    <p:cNvSpPr/>
                    <p:nvPr/>
                  </p:nvSpPr>
                  <p:spPr>
                    <a:xfrm>
                      <a:off x="843280" y="991851"/>
                      <a:ext cx="528320" cy="26798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A5F18F23-F368-8A09-7DAD-1E1F72070FE9}"/>
                        </a:ext>
                      </a:extLst>
                    </p:cNvPr>
                    <p:cNvSpPr/>
                    <p:nvPr/>
                  </p:nvSpPr>
                  <p:spPr>
                    <a:xfrm>
                      <a:off x="1470198" y="991850"/>
                      <a:ext cx="2156922" cy="267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 name="Group 39">
                  <a:extLst>
                    <a:ext uri="{FF2B5EF4-FFF2-40B4-BE49-F238E27FC236}">
                      <a16:creationId xmlns:a16="http://schemas.microsoft.com/office/drawing/2014/main" id="{F38D06CE-E66A-6049-79D7-C39BE77D9E32}"/>
                    </a:ext>
                  </a:extLst>
                </p:cNvPr>
                <p:cNvGrpSpPr/>
                <p:nvPr/>
              </p:nvGrpSpPr>
              <p:grpSpPr>
                <a:xfrm>
                  <a:off x="7672526" y="5340710"/>
                  <a:ext cx="2296560" cy="172111"/>
                  <a:chOff x="843280" y="991850"/>
                  <a:chExt cx="2783840" cy="267990"/>
                </a:xfrm>
              </p:grpSpPr>
              <p:sp>
                <p:nvSpPr>
                  <p:cNvPr id="51" name="Rectangle 50">
                    <a:extLst>
                      <a:ext uri="{FF2B5EF4-FFF2-40B4-BE49-F238E27FC236}">
                        <a16:creationId xmlns:a16="http://schemas.microsoft.com/office/drawing/2014/main" id="{380AD554-7BDE-7280-EE8D-32CD28C2934B}"/>
                      </a:ext>
                    </a:extLst>
                  </p:cNvPr>
                  <p:cNvSpPr/>
                  <p:nvPr/>
                </p:nvSpPr>
                <p:spPr>
                  <a:xfrm>
                    <a:off x="843280" y="991851"/>
                    <a:ext cx="528320" cy="26798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65E816D-1ECF-4B08-F3AA-D029D68A49E5}"/>
                      </a:ext>
                    </a:extLst>
                  </p:cNvPr>
                  <p:cNvSpPr/>
                  <p:nvPr/>
                </p:nvSpPr>
                <p:spPr>
                  <a:xfrm>
                    <a:off x="1470198" y="991850"/>
                    <a:ext cx="2156922" cy="267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a:extLst>
                    <a:ext uri="{FF2B5EF4-FFF2-40B4-BE49-F238E27FC236}">
                      <a16:creationId xmlns:a16="http://schemas.microsoft.com/office/drawing/2014/main" id="{065CB65B-1BD1-EBB1-3252-7BF6F59A861F}"/>
                    </a:ext>
                  </a:extLst>
                </p:cNvPr>
                <p:cNvGrpSpPr/>
                <p:nvPr/>
              </p:nvGrpSpPr>
              <p:grpSpPr>
                <a:xfrm>
                  <a:off x="7660119" y="4515831"/>
                  <a:ext cx="2311614" cy="697583"/>
                  <a:chOff x="6958878" y="4738048"/>
                  <a:chExt cx="2311614" cy="697583"/>
                </a:xfrm>
              </p:grpSpPr>
              <p:grpSp>
                <p:nvGrpSpPr>
                  <p:cNvPr id="42" name="Group 41">
                    <a:extLst>
                      <a:ext uri="{FF2B5EF4-FFF2-40B4-BE49-F238E27FC236}">
                        <a16:creationId xmlns:a16="http://schemas.microsoft.com/office/drawing/2014/main" id="{0F5991FA-85EF-67C8-81FA-F88D8D2FA60B}"/>
                      </a:ext>
                    </a:extLst>
                  </p:cNvPr>
                  <p:cNvGrpSpPr/>
                  <p:nvPr/>
                </p:nvGrpSpPr>
                <p:grpSpPr>
                  <a:xfrm>
                    <a:off x="6971285" y="4738048"/>
                    <a:ext cx="2296560" cy="172111"/>
                    <a:chOff x="843280" y="991850"/>
                    <a:chExt cx="2783840" cy="267990"/>
                  </a:xfrm>
                </p:grpSpPr>
                <p:sp>
                  <p:nvSpPr>
                    <p:cNvPr id="49" name="Rectangle 48">
                      <a:extLst>
                        <a:ext uri="{FF2B5EF4-FFF2-40B4-BE49-F238E27FC236}">
                          <a16:creationId xmlns:a16="http://schemas.microsoft.com/office/drawing/2014/main" id="{4D3D8401-551C-EF93-BC15-41B1CE99B5E5}"/>
                        </a:ext>
                      </a:extLst>
                    </p:cNvPr>
                    <p:cNvSpPr/>
                    <p:nvPr/>
                  </p:nvSpPr>
                  <p:spPr>
                    <a:xfrm>
                      <a:off x="843280" y="991851"/>
                      <a:ext cx="528320" cy="2679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B0739ACB-4F54-CEA9-27CC-CA03D1F1EECB}"/>
                        </a:ext>
                      </a:extLst>
                    </p:cNvPr>
                    <p:cNvSpPr/>
                    <p:nvPr/>
                  </p:nvSpPr>
                  <p:spPr>
                    <a:xfrm>
                      <a:off x="1470198" y="991850"/>
                      <a:ext cx="2156922" cy="267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a:extLst>
                      <a:ext uri="{FF2B5EF4-FFF2-40B4-BE49-F238E27FC236}">
                        <a16:creationId xmlns:a16="http://schemas.microsoft.com/office/drawing/2014/main" id="{EEE2007B-EC68-DEB6-FD4F-A2D3EC0A88FD}"/>
                      </a:ext>
                    </a:extLst>
                  </p:cNvPr>
                  <p:cNvGrpSpPr/>
                  <p:nvPr/>
                </p:nvGrpSpPr>
                <p:grpSpPr>
                  <a:xfrm>
                    <a:off x="6958878" y="5008134"/>
                    <a:ext cx="2296560" cy="172111"/>
                    <a:chOff x="843280" y="991850"/>
                    <a:chExt cx="2783840" cy="267990"/>
                  </a:xfrm>
                </p:grpSpPr>
                <p:sp>
                  <p:nvSpPr>
                    <p:cNvPr id="47" name="Rectangle 46">
                      <a:extLst>
                        <a:ext uri="{FF2B5EF4-FFF2-40B4-BE49-F238E27FC236}">
                          <a16:creationId xmlns:a16="http://schemas.microsoft.com/office/drawing/2014/main" id="{77F93D50-1E3E-FDE7-3679-DE19ECFB0E60}"/>
                        </a:ext>
                      </a:extLst>
                    </p:cNvPr>
                    <p:cNvSpPr/>
                    <p:nvPr/>
                  </p:nvSpPr>
                  <p:spPr>
                    <a:xfrm>
                      <a:off x="843280" y="991851"/>
                      <a:ext cx="528320" cy="26798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a:extLst>
                        <a:ext uri="{FF2B5EF4-FFF2-40B4-BE49-F238E27FC236}">
                          <a16:creationId xmlns:a16="http://schemas.microsoft.com/office/drawing/2014/main" id="{8D949FD2-7BD1-B9EE-BFCA-487F2837D7A5}"/>
                        </a:ext>
                      </a:extLst>
                    </p:cNvPr>
                    <p:cNvSpPr/>
                    <p:nvPr/>
                  </p:nvSpPr>
                  <p:spPr>
                    <a:xfrm>
                      <a:off x="1470198" y="991850"/>
                      <a:ext cx="2156922" cy="267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E0129B59-8500-D485-B8EF-8C2A87A0748E}"/>
                      </a:ext>
                    </a:extLst>
                  </p:cNvPr>
                  <p:cNvGrpSpPr/>
                  <p:nvPr/>
                </p:nvGrpSpPr>
                <p:grpSpPr>
                  <a:xfrm>
                    <a:off x="6973932" y="5263520"/>
                    <a:ext cx="2296560" cy="172111"/>
                    <a:chOff x="843280" y="991850"/>
                    <a:chExt cx="2783840" cy="267990"/>
                  </a:xfrm>
                </p:grpSpPr>
                <p:sp>
                  <p:nvSpPr>
                    <p:cNvPr id="45" name="Rectangle 44">
                      <a:extLst>
                        <a:ext uri="{FF2B5EF4-FFF2-40B4-BE49-F238E27FC236}">
                          <a16:creationId xmlns:a16="http://schemas.microsoft.com/office/drawing/2014/main" id="{0470B0B7-3B21-B11F-E659-C0964CE675A6}"/>
                        </a:ext>
                      </a:extLst>
                    </p:cNvPr>
                    <p:cNvSpPr/>
                    <p:nvPr/>
                  </p:nvSpPr>
                  <p:spPr>
                    <a:xfrm>
                      <a:off x="843280" y="991851"/>
                      <a:ext cx="528320" cy="26798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3CF87396-28FB-9E35-EF4D-15BF08C21AF2}"/>
                        </a:ext>
                      </a:extLst>
                    </p:cNvPr>
                    <p:cNvSpPr/>
                    <p:nvPr/>
                  </p:nvSpPr>
                  <p:spPr>
                    <a:xfrm>
                      <a:off x="1470198" y="991850"/>
                      <a:ext cx="2156922" cy="2679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4" name="Rectangle 23">
                <a:extLst>
                  <a:ext uri="{FF2B5EF4-FFF2-40B4-BE49-F238E27FC236}">
                    <a16:creationId xmlns:a16="http://schemas.microsoft.com/office/drawing/2014/main" id="{7B306FB5-0DE2-0BCA-F015-A9B57373B23E}"/>
                  </a:ext>
                </a:extLst>
              </p:cNvPr>
              <p:cNvSpPr/>
              <p:nvPr/>
            </p:nvSpPr>
            <p:spPr>
              <a:xfrm>
                <a:off x="8853502" y="4176249"/>
                <a:ext cx="365760" cy="176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1</a:t>
                </a:r>
              </a:p>
            </p:txBody>
          </p:sp>
          <p:sp>
            <p:nvSpPr>
              <p:cNvPr id="27" name="Rectangle 26">
                <a:extLst>
                  <a:ext uri="{FF2B5EF4-FFF2-40B4-BE49-F238E27FC236}">
                    <a16:creationId xmlns:a16="http://schemas.microsoft.com/office/drawing/2014/main" id="{AF69F99F-9BFE-99C7-049C-5FF285B1855F}"/>
                  </a:ext>
                </a:extLst>
              </p:cNvPr>
              <p:cNvSpPr/>
              <p:nvPr/>
            </p:nvSpPr>
            <p:spPr>
              <a:xfrm>
                <a:off x="8857704" y="4450732"/>
                <a:ext cx="365760" cy="176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8</a:t>
                </a:r>
              </a:p>
            </p:txBody>
          </p:sp>
          <p:sp>
            <p:nvSpPr>
              <p:cNvPr id="30" name="Rectangle 29">
                <a:extLst>
                  <a:ext uri="{FF2B5EF4-FFF2-40B4-BE49-F238E27FC236}">
                    <a16:creationId xmlns:a16="http://schemas.microsoft.com/office/drawing/2014/main" id="{28F60C85-7B7D-B83B-2FB5-3D652905F2A9}"/>
                  </a:ext>
                </a:extLst>
              </p:cNvPr>
              <p:cNvSpPr/>
              <p:nvPr/>
            </p:nvSpPr>
            <p:spPr>
              <a:xfrm>
                <a:off x="8869489" y="4747903"/>
                <a:ext cx="365760" cy="176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5</a:t>
                </a:r>
              </a:p>
            </p:txBody>
          </p:sp>
          <p:sp>
            <p:nvSpPr>
              <p:cNvPr id="33" name="Rectangle 32">
                <a:extLst>
                  <a:ext uri="{FF2B5EF4-FFF2-40B4-BE49-F238E27FC236}">
                    <a16:creationId xmlns:a16="http://schemas.microsoft.com/office/drawing/2014/main" id="{C606BC7C-1371-67EC-1BBF-61C3331A3829}"/>
                  </a:ext>
                </a:extLst>
              </p:cNvPr>
              <p:cNvSpPr/>
              <p:nvPr/>
            </p:nvSpPr>
            <p:spPr>
              <a:xfrm>
                <a:off x="8876007" y="5001030"/>
                <a:ext cx="365760" cy="176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3</a:t>
                </a:r>
              </a:p>
            </p:txBody>
          </p:sp>
          <p:sp>
            <p:nvSpPr>
              <p:cNvPr id="36" name="Rectangle 35">
                <a:extLst>
                  <a:ext uri="{FF2B5EF4-FFF2-40B4-BE49-F238E27FC236}">
                    <a16:creationId xmlns:a16="http://schemas.microsoft.com/office/drawing/2014/main" id="{49A69CA5-D845-D8F4-6443-75429DF4B7DB}"/>
                  </a:ext>
                </a:extLst>
              </p:cNvPr>
              <p:cNvSpPr/>
              <p:nvPr/>
            </p:nvSpPr>
            <p:spPr>
              <a:xfrm>
                <a:off x="8869489" y="5264626"/>
                <a:ext cx="365760" cy="176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2</a:t>
                </a:r>
              </a:p>
            </p:txBody>
          </p:sp>
          <p:sp>
            <p:nvSpPr>
              <p:cNvPr id="38" name="Rectangle 37">
                <a:extLst>
                  <a:ext uri="{FF2B5EF4-FFF2-40B4-BE49-F238E27FC236}">
                    <a16:creationId xmlns:a16="http://schemas.microsoft.com/office/drawing/2014/main" id="{64011C56-8AEF-760E-0AED-A0386753EA86}"/>
                  </a:ext>
                </a:extLst>
              </p:cNvPr>
              <p:cNvSpPr/>
              <p:nvPr/>
            </p:nvSpPr>
            <p:spPr>
              <a:xfrm>
                <a:off x="8869489" y="5549740"/>
                <a:ext cx="365760" cy="176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1</a:t>
                </a:r>
              </a:p>
            </p:txBody>
          </p:sp>
        </p:grpSp>
        <p:sp>
          <p:nvSpPr>
            <p:cNvPr id="22" name="TextBox 21">
              <a:extLst>
                <a:ext uri="{FF2B5EF4-FFF2-40B4-BE49-F238E27FC236}">
                  <a16:creationId xmlns:a16="http://schemas.microsoft.com/office/drawing/2014/main" id="{033AADAD-3C85-699B-891C-DDA993A6B7EB}"/>
                </a:ext>
              </a:extLst>
            </p:cNvPr>
            <p:cNvSpPr txBox="1"/>
            <p:nvPr/>
          </p:nvSpPr>
          <p:spPr>
            <a:xfrm rot="5400000">
              <a:off x="11123482" y="4702175"/>
              <a:ext cx="239700" cy="435678"/>
            </a:xfrm>
            <a:prstGeom prst="rect">
              <a:avLst/>
            </a:prstGeom>
            <a:noFill/>
          </p:spPr>
          <p:txBody>
            <a:bodyPr wrap="none" rtlCol="0">
              <a:spAutoFit/>
            </a:bodyPr>
            <a:lstStyle/>
            <a:p>
              <a:endParaRPr lang="en-IN" dirty="0"/>
            </a:p>
          </p:txBody>
        </p:sp>
      </p:grpSp>
      <p:sp>
        <p:nvSpPr>
          <p:cNvPr id="59" name="Arrow: Down 58">
            <a:extLst>
              <a:ext uri="{FF2B5EF4-FFF2-40B4-BE49-F238E27FC236}">
                <a16:creationId xmlns:a16="http://schemas.microsoft.com/office/drawing/2014/main" id="{94421A22-B20D-4B60-17B0-DDDAB99A3FA2}"/>
              </a:ext>
            </a:extLst>
          </p:cNvPr>
          <p:cNvSpPr/>
          <p:nvPr/>
        </p:nvSpPr>
        <p:spPr>
          <a:xfrm>
            <a:off x="9123502" y="4037100"/>
            <a:ext cx="473339" cy="6650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335F39C9-B9D8-571A-9CB8-5349C54803A3}"/>
              </a:ext>
            </a:extLst>
          </p:cNvPr>
          <p:cNvSpPr txBox="1"/>
          <p:nvPr/>
        </p:nvSpPr>
        <p:spPr>
          <a:xfrm>
            <a:off x="8637704" y="6076734"/>
            <a:ext cx="1786165" cy="369332"/>
          </a:xfrm>
          <a:prstGeom prst="rect">
            <a:avLst/>
          </a:prstGeom>
          <a:noFill/>
        </p:spPr>
        <p:txBody>
          <a:bodyPr wrap="square">
            <a:spAutoFit/>
          </a:bodyPr>
          <a:lstStyle/>
          <a:p>
            <a:r>
              <a:rPr lang="en-IN" dirty="0"/>
              <a:t>Prioritized cases</a:t>
            </a:r>
          </a:p>
        </p:txBody>
      </p:sp>
    </p:spTree>
    <p:extLst>
      <p:ext uri="{BB962C8B-B14F-4D97-AF65-F5344CB8AC3E}">
        <p14:creationId xmlns:p14="http://schemas.microsoft.com/office/powerpoint/2010/main" val="407728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8A328F-384F-CB48-A8ED-4AD3D0856782}"/>
              </a:ext>
            </a:extLst>
          </p:cNvPr>
          <p:cNvSpPr txBox="1"/>
          <p:nvPr/>
        </p:nvSpPr>
        <p:spPr>
          <a:xfrm>
            <a:off x="802535" y="1664933"/>
            <a:ext cx="9964308" cy="1200329"/>
          </a:xfrm>
          <a:prstGeom prst="rect">
            <a:avLst/>
          </a:prstGeom>
          <a:noFill/>
        </p:spPr>
        <p:txBody>
          <a:bodyPr wrap="square" rtlCol="0">
            <a:spAutoFit/>
          </a:bodyPr>
          <a:lstStyle/>
          <a:p>
            <a:pPr marL="74250" marR="0" lvl="0" indent="-228600" algn="just" defTabSz="914400" rtl="0" eaLnBrk="1" fontAlgn="auto" latinLnBrk="0" hangingPunct="1">
              <a:lnSpc>
                <a:spcPct val="100000"/>
              </a:lnSpc>
              <a:spcBef>
                <a:spcPts val="1000"/>
              </a:spcBef>
              <a:spcAft>
                <a:spcPts val="150"/>
              </a:spcAft>
              <a:buClr>
                <a:srgbClr val="000000"/>
              </a:buClr>
              <a:buSzPts val="1600"/>
              <a:buFont typeface="Arial"/>
              <a:buNone/>
              <a:tabLst/>
              <a:defRPr/>
            </a:pPr>
            <a:r>
              <a:rPr lang="en-US" sz="1800" b="0" i="0" u="none" strike="noStrike" dirty="0">
                <a:solidFill>
                  <a:srgbClr val="000000"/>
                </a:solidFill>
                <a:effectLst/>
                <a:latin typeface="Calibri" panose="020F0502020204030204" pitchFamily="34" charset="0"/>
              </a:rPr>
              <a:t>The registered cases are sorted in three separate queues: </a:t>
            </a:r>
            <a:r>
              <a:rPr lang="en-US" sz="1800" b="1" i="0" u="none" strike="noStrike" dirty="0">
                <a:solidFill>
                  <a:srgbClr val="000000"/>
                </a:solidFill>
                <a:effectLst/>
                <a:latin typeface="Calibri" panose="020F0502020204030204" pitchFamily="34" charset="0"/>
              </a:rPr>
              <a:t>urgent, moderate and low</a:t>
            </a:r>
            <a:r>
              <a:rPr lang="en-US" sz="1800" b="0" i="0" u="none" strike="noStrike" dirty="0">
                <a:solidFill>
                  <a:srgbClr val="000000"/>
                </a:solidFill>
                <a:effectLst/>
                <a:latin typeface="Calibri" panose="020F0502020204030204" pitchFamily="34" charset="0"/>
              </a:rPr>
              <a:t>. A certain number of cases from each queue is taken and one set of cases is formed, this pattern keeps on repeating until all cases are scheduled. This ensures that the cases with low priority are not ignored and all cases are scheduled fairly.</a:t>
            </a:r>
            <a:endParaRPr kumimoji="0" lang="en-GB" sz="1600" b="0"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endParaRPr>
          </a:p>
        </p:txBody>
      </p:sp>
      <p:sp>
        <p:nvSpPr>
          <p:cNvPr id="27" name="Rounded Rectangle 26">
            <a:extLst>
              <a:ext uri="{FF2B5EF4-FFF2-40B4-BE49-F238E27FC236}">
                <a16:creationId xmlns:a16="http://schemas.microsoft.com/office/drawing/2014/main" id="{B3FD047E-34A1-5D48-B77B-DDEDDDF909F7}"/>
              </a:ext>
            </a:extLst>
          </p:cNvPr>
          <p:cNvSpPr/>
          <p:nvPr/>
        </p:nvSpPr>
        <p:spPr>
          <a:xfrm>
            <a:off x="882451" y="3301602"/>
            <a:ext cx="3027940" cy="2551536"/>
          </a:xfrm>
          <a:prstGeom prst="roundRect">
            <a:avLst>
              <a:gd name="adj" fmla="val 9761"/>
            </a:avLst>
          </a:prstGeom>
          <a:solidFill>
            <a:schemeClr val="bg1"/>
          </a:solidFill>
          <a:ln w="19050" cap="rnd">
            <a:solidFill>
              <a:schemeClr val="accent1"/>
            </a:solid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96B1DFF-5001-CB43-B29C-90D77ACC0A63}"/>
              </a:ext>
            </a:extLst>
          </p:cNvPr>
          <p:cNvSpPr/>
          <p:nvPr/>
        </p:nvSpPr>
        <p:spPr>
          <a:xfrm>
            <a:off x="2799594" y="3506867"/>
            <a:ext cx="885136" cy="88513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8A4A56-112F-144C-8B33-01930B8A43E3}"/>
              </a:ext>
            </a:extLst>
          </p:cNvPr>
          <p:cNvSpPr txBox="1"/>
          <p:nvPr/>
        </p:nvSpPr>
        <p:spPr>
          <a:xfrm>
            <a:off x="1106171" y="4730717"/>
            <a:ext cx="2244742" cy="958980"/>
          </a:xfrm>
          <a:prstGeom prst="rect">
            <a:avLst/>
          </a:prstGeom>
          <a:noFill/>
        </p:spPr>
        <p:txBody>
          <a:bodyPr wrap="square" rtlCol="0">
            <a:spAutoFit/>
          </a:bodyPr>
          <a:lstStyle/>
          <a:p>
            <a:pPr>
              <a:lnSpc>
                <a:spcPct val="120000"/>
              </a:lnSpc>
            </a:pPr>
            <a:r>
              <a:rPr lang="en-ID" sz="1600" dirty="0">
                <a:solidFill>
                  <a:schemeClr val="tx1">
                    <a:lumMod val="85000"/>
                    <a:lumOff val="15000"/>
                  </a:schemeClr>
                </a:solidFill>
                <a:latin typeface="Manrope" pitchFamily="2" charset="0"/>
              </a:rPr>
              <a:t>This category has the maximum no. of cases in a set</a:t>
            </a:r>
          </a:p>
        </p:txBody>
      </p:sp>
      <p:pic>
        <p:nvPicPr>
          <p:cNvPr id="51" name="Graphic 50">
            <a:extLst>
              <a:ext uri="{FF2B5EF4-FFF2-40B4-BE49-F238E27FC236}">
                <a16:creationId xmlns:a16="http://schemas.microsoft.com/office/drawing/2014/main" id="{CB60A131-C613-354E-8F67-22352393470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952689" y="3659961"/>
            <a:ext cx="578946" cy="578946"/>
          </a:xfrm>
          <a:prstGeom prst="rect">
            <a:avLst/>
          </a:prstGeom>
        </p:spPr>
      </p:pic>
      <p:sp>
        <p:nvSpPr>
          <p:cNvPr id="52" name="Rectangle 51">
            <a:extLst>
              <a:ext uri="{FF2B5EF4-FFF2-40B4-BE49-F238E27FC236}">
                <a16:creationId xmlns:a16="http://schemas.microsoft.com/office/drawing/2014/main" id="{979A4C61-D641-CE45-B133-5A19D7FB7864}"/>
              </a:ext>
            </a:extLst>
          </p:cNvPr>
          <p:cNvSpPr/>
          <p:nvPr/>
        </p:nvSpPr>
        <p:spPr>
          <a:xfrm>
            <a:off x="1106171" y="4302842"/>
            <a:ext cx="2244742" cy="400110"/>
          </a:xfrm>
          <a:prstGeom prst="rect">
            <a:avLst/>
          </a:prstGeom>
        </p:spPr>
        <p:txBody>
          <a:bodyPr wrap="square">
            <a:spAutoFit/>
          </a:bodyPr>
          <a:lstStyle/>
          <a:p>
            <a:r>
              <a:rPr lang="en-ID" sz="2000" dirty="0">
                <a:solidFill>
                  <a:srgbClr val="2D287E"/>
                </a:solidFill>
                <a:latin typeface="General Sans Medium" pitchFamily="2" charset="77"/>
              </a:rPr>
              <a:t>Urgent Priority</a:t>
            </a:r>
            <a:endParaRPr lang="en-US" sz="2000" dirty="0">
              <a:solidFill>
                <a:srgbClr val="2D287E"/>
              </a:solidFill>
              <a:latin typeface="General Sans Medium" pitchFamily="2" charset="77"/>
            </a:endParaRPr>
          </a:p>
        </p:txBody>
      </p:sp>
      <p:sp>
        <p:nvSpPr>
          <p:cNvPr id="8" name="TextBox 7">
            <a:extLst>
              <a:ext uri="{FF2B5EF4-FFF2-40B4-BE49-F238E27FC236}">
                <a16:creationId xmlns:a16="http://schemas.microsoft.com/office/drawing/2014/main" id="{47FA284B-1377-6B20-14F9-4864D4FE43DD}"/>
              </a:ext>
            </a:extLst>
          </p:cNvPr>
          <p:cNvSpPr txBox="1"/>
          <p:nvPr/>
        </p:nvSpPr>
        <p:spPr>
          <a:xfrm>
            <a:off x="882451" y="879871"/>
            <a:ext cx="7039227" cy="757130"/>
          </a:xfrm>
          <a:prstGeom prst="rect">
            <a:avLst/>
          </a:prstGeom>
          <a:noFill/>
        </p:spPr>
        <p:txBody>
          <a:bodyPr wrap="square" rtlCol="0">
            <a:spAutoFit/>
          </a:bodyPr>
          <a:lstStyle/>
          <a:p>
            <a:pPr>
              <a:lnSpc>
                <a:spcPct val="80000"/>
              </a:lnSpc>
            </a:pPr>
            <a:r>
              <a:rPr lang="en-US" sz="5400" b="1" spc="-50" dirty="0">
                <a:solidFill>
                  <a:srgbClr val="2D287E"/>
                </a:solidFill>
                <a:latin typeface="General Sans Semibold" pitchFamily="2" charset="77"/>
              </a:rPr>
              <a:t>MLQ Algorithm</a:t>
            </a:r>
            <a:endParaRPr lang="en-US" sz="5400" b="1" spc="-50" dirty="0">
              <a:solidFill>
                <a:schemeClr val="accent1"/>
              </a:solidFill>
              <a:latin typeface="General Sans Semibold" pitchFamily="2" charset="77"/>
            </a:endParaRPr>
          </a:p>
        </p:txBody>
      </p:sp>
      <p:cxnSp>
        <p:nvCxnSpPr>
          <p:cNvPr id="9" name="Straight Connector 8">
            <a:extLst>
              <a:ext uri="{FF2B5EF4-FFF2-40B4-BE49-F238E27FC236}">
                <a16:creationId xmlns:a16="http://schemas.microsoft.com/office/drawing/2014/main" id="{7C4E4AF0-EA82-6516-9E9C-231DB9C07C6A}"/>
              </a:ext>
            </a:extLst>
          </p:cNvPr>
          <p:cNvCxnSpPr>
            <a:cxnSpLocks/>
          </p:cNvCxnSpPr>
          <p:nvPr/>
        </p:nvCxnSpPr>
        <p:spPr>
          <a:xfrm>
            <a:off x="771724" y="882571"/>
            <a:ext cx="0" cy="628988"/>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13" name="Rounded Rectangle 26">
            <a:extLst>
              <a:ext uri="{FF2B5EF4-FFF2-40B4-BE49-F238E27FC236}">
                <a16:creationId xmlns:a16="http://schemas.microsoft.com/office/drawing/2014/main" id="{24FCDDA7-A1D1-1970-7465-1C3609CCB350}"/>
              </a:ext>
            </a:extLst>
          </p:cNvPr>
          <p:cNvSpPr/>
          <p:nvPr/>
        </p:nvSpPr>
        <p:spPr>
          <a:xfrm>
            <a:off x="4273199" y="3427184"/>
            <a:ext cx="3027940" cy="2551536"/>
          </a:xfrm>
          <a:prstGeom prst="roundRect">
            <a:avLst>
              <a:gd name="adj" fmla="val 9761"/>
            </a:avLst>
          </a:prstGeom>
          <a:solidFill>
            <a:schemeClr val="bg1"/>
          </a:solidFill>
          <a:ln w="19050" cap="rnd">
            <a:solidFill>
              <a:schemeClr val="accent1"/>
            </a:solid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5665835-4716-B5B6-E03D-DFDAA4306214}"/>
              </a:ext>
            </a:extLst>
          </p:cNvPr>
          <p:cNvSpPr/>
          <p:nvPr/>
        </p:nvSpPr>
        <p:spPr>
          <a:xfrm>
            <a:off x="6230707" y="3506867"/>
            <a:ext cx="885136" cy="88513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4E1F63-D17B-AE2C-C42F-193DC9B37DC3}"/>
              </a:ext>
            </a:extLst>
          </p:cNvPr>
          <p:cNvSpPr txBox="1"/>
          <p:nvPr/>
        </p:nvSpPr>
        <p:spPr>
          <a:xfrm>
            <a:off x="4537284" y="4730717"/>
            <a:ext cx="2244742" cy="958980"/>
          </a:xfrm>
          <a:prstGeom prst="rect">
            <a:avLst/>
          </a:prstGeom>
          <a:noFill/>
        </p:spPr>
        <p:txBody>
          <a:bodyPr wrap="square" rtlCol="0">
            <a:spAutoFit/>
          </a:bodyPr>
          <a:lstStyle/>
          <a:p>
            <a:pPr>
              <a:lnSpc>
                <a:spcPct val="120000"/>
              </a:lnSpc>
            </a:pPr>
            <a:r>
              <a:rPr lang="en-ID" sz="1600" dirty="0">
                <a:solidFill>
                  <a:schemeClr val="tx1">
                    <a:lumMod val="85000"/>
                    <a:lumOff val="15000"/>
                  </a:schemeClr>
                </a:solidFill>
                <a:latin typeface="Manrope" pitchFamily="2" charset="0"/>
              </a:rPr>
              <a:t>This category has moderate no. of cases in a set</a:t>
            </a:r>
          </a:p>
        </p:txBody>
      </p:sp>
      <p:pic>
        <p:nvPicPr>
          <p:cNvPr id="16" name="Graphic 15">
            <a:extLst>
              <a:ext uri="{FF2B5EF4-FFF2-40B4-BE49-F238E27FC236}">
                <a16:creationId xmlns:a16="http://schemas.microsoft.com/office/drawing/2014/main" id="{626BDCCB-3CB7-8F90-3B06-F200F05FAD1D}"/>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a:off x="6383802" y="3659961"/>
            <a:ext cx="578946" cy="578946"/>
          </a:xfrm>
          <a:prstGeom prst="rect">
            <a:avLst/>
          </a:prstGeom>
        </p:spPr>
      </p:pic>
      <p:sp>
        <p:nvSpPr>
          <p:cNvPr id="17" name="Rectangle 16">
            <a:extLst>
              <a:ext uri="{FF2B5EF4-FFF2-40B4-BE49-F238E27FC236}">
                <a16:creationId xmlns:a16="http://schemas.microsoft.com/office/drawing/2014/main" id="{E0E7CCD1-54A1-3496-3B4A-C78094609724}"/>
              </a:ext>
            </a:extLst>
          </p:cNvPr>
          <p:cNvSpPr/>
          <p:nvPr/>
        </p:nvSpPr>
        <p:spPr>
          <a:xfrm>
            <a:off x="4519867" y="4115399"/>
            <a:ext cx="2244742" cy="400110"/>
          </a:xfrm>
          <a:prstGeom prst="rect">
            <a:avLst/>
          </a:prstGeom>
        </p:spPr>
        <p:txBody>
          <a:bodyPr wrap="square">
            <a:spAutoFit/>
          </a:bodyPr>
          <a:lstStyle/>
          <a:p>
            <a:r>
              <a:rPr lang="en-ID" sz="2000" dirty="0">
                <a:solidFill>
                  <a:srgbClr val="2D287E"/>
                </a:solidFill>
                <a:latin typeface="General Sans Medium" pitchFamily="2" charset="77"/>
              </a:rPr>
              <a:t>Moderate Priority</a:t>
            </a:r>
            <a:endParaRPr lang="en-US" sz="2000" dirty="0">
              <a:solidFill>
                <a:srgbClr val="2D287E"/>
              </a:solidFill>
              <a:latin typeface="General Sans Medium" pitchFamily="2" charset="77"/>
            </a:endParaRPr>
          </a:p>
        </p:txBody>
      </p:sp>
      <p:sp>
        <p:nvSpPr>
          <p:cNvPr id="18" name="Rounded Rectangle 26">
            <a:extLst>
              <a:ext uri="{FF2B5EF4-FFF2-40B4-BE49-F238E27FC236}">
                <a16:creationId xmlns:a16="http://schemas.microsoft.com/office/drawing/2014/main" id="{DD0FF8EE-2524-959B-8BB4-3B550EA40147}"/>
              </a:ext>
            </a:extLst>
          </p:cNvPr>
          <p:cNvSpPr/>
          <p:nvPr/>
        </p:nvSpPr>
        <p:spPr>
          <a:xfrm>
            <a:off x="7744677" y="3301602"/>
            <a:ext cx="3027940" cy="2551536"/>
          </a:xfrm>
          <a:prstGeom prst="roundRect">
            <a:avLst>
              <a:gd name="adj" fmla="val 9761"/>
            </a:avLst>
          </a:prstGeom>
          <a:solidFill>
            <a:schemeClr val="bg1"/>
          </a:solidFill>
          <a:ln w="19050" cap="rnd">
            <a:solidFill>
              <a:schemeClr val="accent1"/>
            </a:solid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93EC88D-6223-69CE-042D-D75F5EAAAE2F}"/>
              </a:ext>
            </a:extLst>
          </p:cNvPr>
          <p:cNvSpPr/>
          <p:nvPr/>
        </p:nvSpPr>
        <p:spPr>
          <a:xfrm>
            <a:off x="9661820" y="3506867"/>
            <a:ext cx="885136" cy="88513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8F146A5-F7E4-438B-9566-21D3B875149F}"/>
              </a:ext>
            </a:extLst>
          </p:cNvPr>
          <p:cNvSpPr txBox="1"/>
          <p:nvPr/>
        </p:nvSpPr>
        <p:spPr>
          <a:xfrm>
            <a:off x="7968397" y="4730717"/>
            <a:ext cx="2244742" cy="958980"/>
          </a:xfrm>
          <a:prstGeom prst="rect">
            <a:avLst/>
          </a:prstGeom>
          <a:noFill/>
        </p:spPr>
        <p:txBody>
          <a:bodyPr wrap="square" rtlCol="0">
            <a:spAutoFit/>
          </a:bodyPr>
          <a:lstStyle/>
          <a:p>
            <a:pPr>
              <a:lnSpc>
                <a:spcPct val="120000"/>
              </a:lnSpc>
            </a:pPr>
            <a:r>
              <a:rPr lang="en-ID" sz="1600" dirty="0">
                <a:solidFill>
                  <a:schemeClr val="tx1">
                    <a:lumMod val="85000"/>
                    <a:lumOff val="15000"/>
                  </a:schemeClr>
                </a:solidFill>
                <a:latin typeface="Manrope" pitchFamily="2" charset="0"/>
              </a:rPr>
              <a:t>This category has the minimum no. of cases in a set</a:t>
            </a:r>
          </a:p>
        </p:txBody>
      </p:sp>
      <p:pic>
        <p:nvPicPr>
          <p:cNvPr id="21" name="Graphic 20">
            <a:extLst>
              <a:ext uri="{FF2B5EF4-FFF2-40B4-BE49-F238E27FC236}">
                <a16:creationId xmlns:a16="http://schemas.microsoft.com/office/drawing/2014/main" id="{2C61C326-0C61-F03E-F0F0-BCD7FE29857B}"/>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a:off x="9814915" y="3659961"/>
            <a:ext cx="578946" cy="578946"/>
          </a:xfrm>
          <a:prstGeom prst="rect">
            <a:avLst/>
          </a:prstGeom>
        </p:spPr>
      </p:pic>
      <p:sp>
        <p:nvSpPr>
          <p:cNvPr id="22" name="Rectangle 21">
            <a:extLst>
              <a:ext uri="{FF2B5EF4-FFF2-40B4-BE49-F238E27FC236}">
                <a16:creationId xmlns:a16="http://schemas.microsoft.com/office/drawing/2014/main" id="{BE33AB4E-CA7A-F391-C09E-0AB9703CCA0A}"/>
              </a:ext>
            </a:extLst>
          </p:cNvPr>
          <p:cNvSpPr/>
          <p:nvPr/>
        </p:nvSpPr>
        <p:spPr>
          <a:xfrm>
            <a:off x="7968397" y="4302842"/>
            <a:ext cx="2244742" cy="400110"/>
          </a:xfrm>
          <a:prstGeom prst="rect">
            <a:avLst/>
          </a:prstGeom>
        </p:spPr>
        <p:txBody>
          <a:bodyPr wrap="square">
            <a:spAutoFit/>
          </a:bodyPr>
          <a:lstStyle/>
          <a:p>
            <a:r>
              <a:rPr lang="en-ID" sz="2000" dirty="0">
                <a:solidFill>
                  <a:srgbClr val="2D287E"/>
                </a:solidFill>
                <a:latin typeface="General Sans Medium" pitchFamily="2" charset="77"/>
              </a:rPr>
              <a:t>Low Priority</a:t>
            </a:r>
            <a:endParaRPr lang="en-US" sz="2000" dirty="0">
              <a:solidFill>
                <a:srgbClr val="2D287E"/>
              </a:solidFill>
              <a:latin typeface="General Sans Medium" pitchFamily="2" charset="77"/>
            </a:endParaRPr>
          </a:p>
        </p:txBody>
      </p:sp>
    </p:spTree>
    <p:extLst>
      <p:ext uri="{BB962C8B-B14F-4D97-AF65-F5344CB8AC3E}">
        <p14:creationId xmlns:p14="http://schemas.microsoft.com/office/powerpoint/2010/main" val="1022725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6AA3399E-3FCD-2042-9CC7-29837C2F016F}"/>
              </a:ext>
            </a:extLst>
          </p:cNvPr>
          <p:cNvSpPr/>
          <p:nvPr/>
        </p:nvSpPr>
        <p:spPr>
          <a:xfrm flipH="1" flipV="1">
            <a:off x="2428238" y="1238204"/>
            <a:ext cx="9763761" cy="5619795"/>
          </a:xfrm>
          <a:custGeom>
            <a:avLst/>
            <a:gdLst>
              <a:gd name="connsiteX0" fmla="*/ 0 w 10810532"/>
              <a:gd name="connsiteY0" fmla="*/ 0 h 6222292"/>
              <a:gd name="connsiteX1" fmla="*/ 10810532 w 10810532"/>
              <a:gd name="connsiteY1" fmla="*/ 0 h 6222292"/>
              <a:gd name="connsiteX2" fmla="*/ 10791216 w 10810532"/>
              <a:gd name="connsiteY2" fmla="*/ 254024 h 6222292"/>
              <a:gd name="connsiteX3" fmla="*/ 4177553 w 10810532"/>
              <a:gd name="connsiteY3" fmla="*/ 6222292 h 6222292"/>
              <a:gd name="connsiteX4" fmla="*/ 199957 w 10810532"/>
              <a:gd name="connsiteY4" fmla="*/ 4901573 h 6222292"/>
              <a:gd name="connsiteX5" fmla="*/ 0 w 10810532"/>
              <a:gd name="connsiteY5" fmla="*/ 4744437 h 62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10532" h="6222292">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chemeClr val="accent1"/>
              </a:gs>
              <a:gs pos="100000">
                <a:schemeClr val="accent4"/>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6BCF641A-A34D-0F44-853C-9A16152F8777}"/>
              </a:ext>
            </a:extLst>
          </p:cNvPr>
          <p:cNvSpPr/>
          <p:nvPr/>
        </p:nvSpPr>
        <p:spPr>
          <a:xfrm>
            <a:off x="1173677" y="2074131"/>
            <a:ext cx="3339979" cy="3972106"/>
          </a:xfrm>
          <a:prstGeom prst="roundRect">
            <a:avLst>
              <a:gd name="adj" fmla="val 9761"/>
            </a:avLst>
          </a:prstGeom>
          <a:solidFill>
            <a:schemeClr val="bg1"/>
          </a:solidFill>
          <a:ln w="19050" cap="rnd">
            <a:noFill/>
            <a:prstDash val="dash"/>
            <a:round/>
          </a:ln>
          <a:effectLst>
            <a:outerShdw blurRad="1270000" dist="1333500" dir="4800000" sx="75000" sy="75000" algn="t" rotWithShape="0">
              <a:prstClr val="black">
                <a:alpha val="12602"/>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7A133FC-58B5-1743-9C5D-7689FE5C85BD}"/>
              </a:ext>
            </a:extLst>
          </p:cNvPr>
          <p:cNvSpPr/>
          <p:nvPr/>
        </p:nvSpPr>
        <p:spPr>
          <a:xfrm>
            <a:off x="4732178" y="2074131"/>
            <a:ext cx="3339979" cy="3972106"/>
          </a:xfrm>
          <a:prstGeom prst="roundRect">
            <a:avLst>
              <a:gd name="adj" fmla="val 9761"/>
            </a:avLst>
          </a:prstGeom>
          <a:solidFill>
            <a:schemeClr val="bg1"/>
          </a:solidFill>
          <a:ln w="19050" cap="rnd">
            <a:noFill/>
            <a:prstDash val="dash"/>
            <a:round/>
          </a:ln>
          <a:effectLst>
            <a:outerShdw blurRad="1270000" dist="1333500" dir="4800000" sx="75000" sy="75000" algn="t" rotWithShape="0">
              <a:prstClr val="black">
                <a:alpha val="12602"/>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1E5A7B-F632-944B-8615-F121EEB045D6}"/>
              </a:ext>
            </a:extLst>
          </p:cNvPr>
          <p:cNvSpPr txBox="1"/>
          <p:nvPr/>
        </p:nvSpPr>
        <p:spPr>
          <a:xfrm>
            <a:off x="1003745" y="3617151"/>
            <a:ext cx="3449406" cy="2012859"/>
          </a:xfrm>
          <a:prstGeom prst="rect">
            <a:avLst/>
          </a:prstGeom>
          <a:noFill/>
        </p:spPr>
        <p:txBody>
          <a:bodyPr wrap="square" rtlCol="0">
            <a:spAutoFit/>
          </a:bodyPr>
          <a:lstStyle/>
          <a:p>
            <a:pPr algn="ctr">
              <a:lnSpc>
                <a:spcPct val="120000"/>
              </a:lnSpc>
            </a:pPr>
            <a:r>
              <a:rPr lang="en-ID" sz="1500" dirty="0">
                <a:solidFill>
                  <a:schemeClr val="tx1">
                    <a:lumMod val="65000"/>
                    <a:lumOff val="35000"/>
                  </a:schemeClr>
                </a:solidFill>
                <a:latin typeface="Manrope" pitchFamily="2" charset="0"/>
              </a:rPr>
              <a:t>We </a:t>
            </a:r>
            <a:r>
              <a:rPr lang="en-US" sz="1500" b="0" i="0" dirty="0">
                <a:solidFill>
                  <a:srgbClr val="374151"/>
                </a:solidFill>
                <a:effectLst/>
                <a:latin typeface="Söhne"/>
              </a:rPr>
              <a:t>leverage Docker technology for the purpose of containerization and the creation of images. Docker plays a pivotal role in our project by providing a platform that facilitates the seamless packaging, deployment, and scaling of applications in isolated containers. </a:t>
            </a:r>
            <a:endParaRPr lang="en-ID" sz="1500" dirty="0">
              <a:solidFill>
                <a:schemeClr val="tx1">
                  <a:lumMod val="65000"/>
                  <a:lumOff val="35000"/>
                </a:schemeClr>
              </a:solidFill>
              <a:latin typeface="Manrope" pitchFamily="2" charset="0"/>
            </a:endParaRPr>
          </a:p>
        </p:txBody>
      </p:sp>
      <p:sp>
        <p:nvSpPr>
          <p:cNvPr id="25" name="Rectangle 24">
            <a:extLst>
              <a:ext uri="{FF2B5EF4-FFF2-40B4-BE49-F238E27FC236}">
                <a16:creationId xmlns:a16="http://schemas.microsoft.com/office/drawing/2014/main" id="{134F4AD3-1BC9-5247-BEFA-D79453810128}"/>
              </a:ext>
            </a:extLst>
          </p:cNvPr>
          <p:cNvSpPr/>
          <p:nvPr/>
        </p:nvSpPr>
        <p:spPr>
          <a:xfrm>
            <a:off x="981809" y="3167390"/>
            <a:ext cx="3503930" cy="523220"/>
          </a:xfrm>
          <a:prstGeom prst="rect">
            <a:avLst/>
          </a:prstGeom>
        </p:spPr>
        <p:txBody>
          <a:bodyPr wrap="square">
            <a:spAutoFit/>
          </a:bodyPr>
          <a:lstStyle/>
          <a:p>
            <a:pPr algn="ctr"/>
            <a:r>
              <a:rPr lang="en-ID" sz="2800" b="1" dirty="0">
                <a:solidFill>
                  <a:srgbClr val="2D287E"/>
                </a:solidFill>
                <a:latin typeface="General Sans Medium" pitchFamily="2" charset="77"/>
              </a:rPr>
              <a:t>Docker</a:t>
            </a:r>
            <a:endParaRPr lang="en-US" sz="2800" b="1" dirty="0">
              <a:solidFill>
                <a:srgbClr val="2D287E"/>
              </a:solidFill>
              <a:latin typeface="General Sans Medium" pitchFamily="2" charset="77"/>
            </a:endParaRPr>
          </a:p>
        </p:txBody>
      </p:sp>
      <p:sp>
        <p:nvSpPr>
          <p:cNvPr id="27" name="TextBox 26">
            <a:extLst>
              <a:ext uri="{FF2B5EF4-FFF2-40B4-BE49-F238E27FC236}">
                <a16:creationId xmlns:a16="http://schemas.microsoft.com/office/drawing/2014/main" id="{302F99AF-F1B0-514E-B4ED-53436743918B}"/>
              </a:ext>
            </a:extLst>
          </p:cNvPr>
          <p:cNvSpPr txBox="1"/>
          <p:nvPr/>
        </p:nvSpPr>
        <p:spPr>
          <a:xfrm>
            <a:off x="4843082" y="3638706"/>
            <a:ext cx="3144587" cy="2289858"/>
          </a:xfrm>
          <a:prstGeom prst="rect">
            <a:avLst/>
          </a:prstGeom>
          <a:noFill/>
        </p:spPr>
        <p:txBody>
          <a:bodyPr wrap="square" rtlCol="0">
            <a:spAutoFit/>
          </a:bodyPr>
          <a:lstStyle/>
          <a:p>
            <a:pPr algn="ctr">
              <a:lnSpc>
                <a:spcPct val="120000"/>
              </a:lnSpc>
            </a:pPr>
            <a:r>
              <a:rPr lang="en-US" sz="1500" b="0" i="0" dirty="0">
                <a:solidFill>
                  <a:srgbClr val="374151"/>
                </a:solidFill>
                <a:effectLst/>
                <a:latin typeface="Söhne"/>
              </a:rPr>
              <a:t>Kubernetes for seamless container orchestration and automated scaling. We can efficiently manage deployments, optimize resource utilization, and foster a modular, easily maintainable architecture, enhancing the overall reliability and efficiency of our system. </a:t>
            </a:r>
            <a:endParaRPr lang="en-ID" sz="1500" dirty="0">
              <a:solidFill>
                <a:schemeClr val="tx1">
                  <a:lumMod val="65000"/>
                  <a:lumOff val="35000"/>
                </a:schemeClr>
              </a:solidFill>
              <a:latin typeface="Manrope" pitchFamily="2" charset="0"/>
            </a:endParaRPr>
          </a:p>
        </p:txBody>
      </p:sp>
      <p:sp>
        <p:nvSpPr>
          <p:cNvPr id="32" name="Rectangle 31">
            <a:extLst>
              <a:ext uri="{FF2B5EF4-FFF2-40B4-BE49-F238E27FC236}">
                <a16:creationId xmlns:a16="http://schemas.microsoft.com/office/drawing/2014/main" id="{18961F43-F047-EF4E-8E40-3AEF94EDE8F8}"/>
              </a:ext>
            </a:extLst>
          </p:cNvPr>
          <p:cNvSpPr/>
          <p:nvPr/>
        </p:nvSpPr>
        <p:spPr>
          <a:xfrm>
            <a:off x="4663411" y="3167390"/>
            <a:ext cx="3503930" cy="523220"/>
          </a:xfrm>
          <a:prstGeom prst="rect">
            <a:avLst/>
          </a:prstGeom>
        </p:spPr>
        <p:txBody>
          <a:bodyPr wrap="square">
            <a:spAutoFit/>
          </a:bodyPr>
          <a:lstStyle/>
          <a:p>
            <a:pPr algn="ctr"/>
            <a:r>
              <a:rPr lang="en-ID" sz="2800" b="1" dirty="0">
                <a:solidFill>
                  <a:srgbClr val="2D287E"/>
                </a:solidFill>
                <a:latin typeface="General Sans Medium" pitchFamily="2" charset="77"/>
              </a:rPr>
              <a:t>Kubernetes (K8s)</a:t>
            </a:r>
            <a:endParaRPr lang="en-US" sz="2800" b="1" dirty="0">
              <a:solidFill>
                <a:srgbClr val="2D287E"/>
              </a:solidFill>
              <a:latin typeface="General Sans Medium" pitchFamily="2" charset="77"/>
            </a:endParaRPr>
          </a:p>
        </p:txBody>
      </p:sp>
      <p:sp>
        <p:nvSpPr>
          <p:cNvPr id="29" name="TextBox 28">
            <a:extLst>
              <a:ext uri="{FF2B5EF4-FFF2-40B4-BE49-F238E27FC236}">
                <a16:creationId xmlns:a16="http://schemas.microsoft.com/office/drawing/2014/main" id="{2DA2A647-C8E4-1F40-9FEE-890F94BFCC18}"/>
              </a:ext>
            </a:extLst>
          </p:cNvPr>
          <p:cNvSpPr txBox="1"/>
          <p:nvPr/>
        </p:nvSpPr>
        <p:spPr>
          <a:xfrm>
            <a:off x="1045214" y="959581"/>
            <a:ext cx="4506424" cy="683264"/>
          </a:xfrm>
          <a:prstGeom prst="rect">
            <a:avLst/>
          </a:prstGeom>
          <a:noFill/>
        </p:spPr>
        <p:txBody>
          <a:bodyPr wrap="square" rtlCol="0">
            <a:spAutoFit/>
          </a:bodyPr>
          <a:lstStyle/>
          <a:p>
            <a:pPr>
              <a:lnSpc>
                <a:spcPct val="80000"/>
              </a:lnSpc>
            </a:pPr>
            <a:r>
              <a:rPr lang="en-US" sz="4800" b="1" spc="-50" dirty="0">
                <a:solidFill>
                  <a:srgbClr val="2D287E"/>
                </a:solidFill>
                <a:latin typeface="General Sans Semibold" pitchFamily="2" charset="77"/>
              </a:rPr>
              <a:t>Deployment</a:t>
            </a:r>
            <a:endParaRPr lang="en-US" sz="4800" b="1" spc="-50" dirty="0">
              <a:solidFill>
                <a:schemeClr val="accent1"/>
              </a:solidFill>
              <a:latin typeface="General Sans Semibold" pitchFamily="2" charset="77"/>
            </a:endParaRPr>
          </a:p>
        </p:txBody>
      </p:sp>
      <p:cxnSp>
        <p:nvCxnSpPr>
          <p:cNvPr id="30" name="Straight Connector 29">
            <a:extLst>
              <a:ext uri="{FF2B5EF4-FFF2-40B4-BE49-F238E27FC236}">
                <a16:creationId xmlns:a16="http://schemas.microsoft.com/office/drawing/2014/main" id="{C13B5018-4C57-2E49-A8FD-376609A711FB}"/>
              </a:ext>
            </a:extLst>
          </p:cNvPr>
          <p:cNvCxnSpPr>
            <a:cxnSpLocks/>
          </p:cNvCxnSpPr>
          <p:nvPr/>
        </p:nvCxnSpPr>
        <p:spPr>
          <a:xfrm>
            <a:off x="752960" y="959581"/>
            <a:ext cx="0" cy="616971"/>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2" name="Rounded Rectangle 6">
            <a:extLst>
              <a:ext uri="{FF2B5EF4-FFF2-40B4-BE49-F238E27FC236}">
                <a16:creationId xmlns:a16="http://schemas.microsoft.com/office/drawing/2014/main" id="{C15D7553-0BFD-8C63-D238-D7FA85493DA5}"/>
              </a:ext>
            </a:extLst>
          </p:cNvPr>
          <p:cNvSpPr/>
          <p:nvPr/>
        </p:nvSpPr>
        <p:spPr>
          <a:xfrm>
            <a:off x="8282417" y="2074131"/>
            <a:ext cx="3339979" cy="3972106"/>
          </a:xfrm>
          <a:prstGeom prst="roundRect">
            <a:avLst>
              <a:gd name="adj" fmla="val 9761"/>
            </a:avLst>
          </a:prstGeom>
          <a:solidFill>
            <a:schemeClr val="bg1"/>
          </a:solidFill>
          <a:ln w="19050" cap="rnd">
            <a:noFill/>
            <a:prstDash val="dash"/>
            <a:round/>
          </a:ln>
          <a:effectLst>
            <a:outerShdw blurRad="1270000" dist="1333500" dir="4800000" sx="75000" sy="75000" algn="t" rotWithShape="0">
              <a:prstClr val="black">
                <a:alpha val="12602"/>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10663A9-D672-2D1D-23F0-558FFE2DD210}"/>
              </a:ext>
            </a:extLst>
          </p:cNvPr>
          <p:cNvSpPr txBox="1"/>
          <p:nvPr/>
        </p:nvSpPr>
        <p:spPr>
          <a:xfrm>
            <a:off x="8496767" y="3559896"/>
            <a:ext cx="2961487" cy="2012859"/>
          </a:xfrm>
          <a:prstGeom prst="rect">
            <a:avLst/>
          </a:prstGeom>
          <a:noFill/>
        </p:spPr>
        <p:txBody>
          <a:bodyPr wrap="square" rtlCol="0">
            <a:spAutoFit/>
          </a:bodyPr>
          <a:lstStyle/>
          <a:p>
            <a:pPr algn="ctr">
              <a:lnSpc>
                <a:spcPct val="120000"/>
              </a:lnSpc>
            </a:pPr>
            <a:r>
              <a:rPr lang="en-US" sz="1500" b="0" i="0" dirty="0">
                <a:solidFill>
                  <a:srgbClr val="374151"/>
                </a:solidFill>
                <a:effectLst/>
                <a:latin typeface="Söhne"/>
              </a:rPr>
              <a:t>Initially, for testing purposes, our project is hosted on AWS. As we progress, we've containerized it, and AWS serves as a reliable backup deployment option, ensuring flexibility and redundancy in our deployment strategy.</a:t>
            </a:r>
            <a:endParaRPr lang="en-ID" sz="1500" dirty="0">
              <a:solidFill>
                <a:schemeClr val="tx1">
                  <a:lumMod val="65000"/>
                  <a:lumOff val="35000"/>
                </a:schemeClr>
              </a:solidFill>
              <a:latin typeface="Manrope" pitchFamily="2" charset="0"/>
            </a:endParaRPr>
          </a:p>
        </p:txBody>
      </p:sp>
      <p:sp>
        <p:nvSpPr>
          <p:cNvPr id="4" name="Rectangle 3">
            <a:extLst>
              <a:ext uri="{FF2B5EF4-FFF2-40B4-BE49-F238E27FC236}">
                <a16:creationId xmlns:a16="http://schemas.microsoft.com/office/drawing/2014/main" id="{38A64ED8-7AC1-9EC9-C54E-B8B07B8AA82A}"/>
              </a:ext>
            </a:extLst>
          </p:cNvPr>
          <p:cNvSpPr/>
          <p:nvPr/>
        </p:nvSpPr>
        <p:spPr>
          <a:xfrm>
            <a:off x="8213650" y="3167390"/>
            <a:ext cx="3503930" cy="523220"/>
          </a:xfrm>
          <a:prstGeom prst="rect">
            <a:avLst/>
          </a:prstGeom>
        </p:spPr>
        <p:txBody>
          <a:bodyPr wrap="square">
            <a:spAutoFit/>
          </a:bodyPr>
          <a:lstStyle/>
          <a:p>
            <a:pPr algn="ctr"/>
            <a:r>
              <a:rPr lang="en-ID" sz="2800" b="1" dirty="0">
                <a:solidFill>
                  <a:srgbClr val="2D287E"/>
                </a:solidFill>
                <a:latin typeface="General Sans Medium" pitchFamily="2" charset="77"/>
              </a:rPr>
              <a:t>AWS</a:t>
            </a:r>
            <a:endParaRPr lang="en-US" sz="2800" b="1" dirty="0">
              <a:solidFill>
                <a:srgbClr val="2D287E"/>
              </a:solidFill>
              <a:latin typeface="General Sans Medium" pitchFamily="2" charset="77"/>
            </a:endParaRPr>
          </a:p>
        </p:txBody>
      </p:sp>
      <p:pic>
        <p:nvPicPr>
          <p:cNvPr id="8" name="Picture 7">
            <a:extLst>
              <a:ext uri="{FF2B5EF4-FFF2-40B4-BE49-F238E27FC236}">
                <a16:creationId xmlns:a16="http://schemas.microsoft.com/office/drawing/2014/main" id="{5AF2B513-E935-C316-1228-36F7D01BAD24}"/>
              </a:ext>
            </a:extLst>
          </p:cNvPr>
          <p:cNvPicPr>
            <a:picLocks noChangeAspect="1"/>
          </p:cNvPicPr>
          <p:nvPr/>
        </p:nvPicPr>
        <p:blipFill rotWithShape="1">
          <a:blip r:embed="rId2"/>
          <a:srcRect t="27744" b="27752"/>
          <a:stretch/>
        </p:blipFill>
        <p:spPr>
          <a:xfrm>
            <a:off x="1236308" y="2074131"/>
            <a:ext cx="2857500" cy="1203880"/>
          </a:xfrm>
          <a:prstGeom prst="rect">
            <a:avLst/>
          </a:prstGeom>
        </p:spPr>
      </p:pic>
      <p:pic>
        <p:nvPicPr>
          <p:cNvPr id="1028" name="Picture 4" descr="Kubernetes Logo, meaning, history, PNG, SVG, vector">
            <a:extLst>
              <a:ext uri="{FF2B5EF4-FFF2-40B4-BE49-F238E27FC236}">
                <a16:creationId xmlns:a16="http://schemas.microsoft.com/office/drawing/2014/main" id="{128932B7-8B85-F303-D528-D2185BA6E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47" b="30866"/>
          <a:stretch/>
        </p:blipFill>
        <p:spPr bwMode="auto">
          <a:xfrm>
            <a:off x="4873746" y="2276475"/>
            <a:ext cx="2979136" cy="7069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029B99E-19D1-922F-A946-026C3CB78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181" y="2389483"/>
            <a:ext cx="1016723" cy="60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861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023">
            <a:extLst>
              <a:ext uri="{FF2B5EF4-FFF2-40B4-BE49-F238E27FC236}">
                <a16:creationId xmlns:a16="http://schemas.microsoft.com/office/drawing/2014/main" id="{6A6B6D28-4F16-AA83-33EA-1FF73A0B920A}"/>
              </a:ext>
            </a:extLst>
          </p:cNvPr>
          <p:cNvSpPr txBox="1">
            <a:spLocks/>
          </p:cNvSpPr>
          <p:nvPr/>
        </p:nvSpPr>
        <p:spPr>
          <a:xfrm>
            <a:off x="551298" y="490037"/>
            <a:ext cx="6408302" cy="10596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Sequence Diagram</a:t>
            </a:r>
            <a:endParaRPr kumimoji="0" lang="en-US" sz="4400" b="0" i="0" u="none" strike="noStrike" kern="1200" cap="none" spc="0" normalizeH="0" baseline="0" noProof="0" dirty="0">
              <a:ln>
                <a:noFill/>
              </a:ln>
              <a:solidFill>
                <a:srgbClr val="00144F"/>
              </a:solidFill>
              <a:effectLst/>
              <a:uLnTx/>
              <a:uFillTx/>
              <a:latin typeface="Calibri Light" panose="020F0302020204030204"/>
              <a:ea typeface="+mj-ea"/>
              <a:cs typeface="+mj-cs"/>
            </a:endParaRPr>
          </a:p>
        </p:txBody>
      </p:sp>
      <p:pic>
        <p:nvPicPr>
          <p:cNvPr id="9" name="Picture 8">
            <a:extLst>
              <a:ext uri="{FF2B5EF4-FFF2-40B4-BE49-F238E27FC236}">
                <a16:creationId xmlns:a16="http://schemas.microsoft.com/office/drawing/2014/main" id="{EAF97FBB-FDBA-838E-D258-CD3664DDC7B8}"/>
              </a:ext>
            </a:extLst>
          </p:cNvPr>
          <p:cNvPicPr>
            <a:picLocks noChangeAspect="1"/>
          </p:cNvPicPr>
          <p:nvPr/>
        </p:nvPicPr>
        <p:blipFill rotWithShape="1">
          <a:blip r:embed="rId2">
            <a:extLst>
              <a:ext uri="{28A0092B-C50C-407E-A947-70E740481C1C}">
                <a14:useLocalDpi xmlns:a14="http://schemas.microsoft.com/office/drawing/2010/main" val="0"/>
              </a:ext>
            </a:extLst>
          </a:blip>
          <a:srcRect l="8145" r="6159"/>
          <a:stretch/>
        </p:blipFill>
        <p:spPr>
          <a:xfrm>
            <a:off x="6096000" y="1549644"/>
            <a:ext cx="5399314" cy="4385388"/>
          </a:xfrm>
          <a:prstGeom prst="rect">
            <a:avLst/>
          </a:prstGeom>
        </p:spPr>
      </p:pic>
      <p:pic>
        <p:nvPicPr>
          <p:cNvPr id="11" name="Picture 10">
            <a:extLst>
              <a:ext uri="{FF2B5EF4-FFF2-40B4-BE49-F238E27FC236}">
                <a16:creationId xmlns:a16="http://schemas.microsoft.com/office/drawing/2014/main" id="{AEA7823B-DDFB-3950-D441-4E4B5C61C906}"/>
              </a:ext>
            </a:extLst>
          </p:cNvPr>
          <p:cNvPicPr>
            <a:picLocks noChangeAspect="1"/>
          </p:cNvPicPr>
          <p:nvPr/>
        </p:nvPicPr>
        <p:blipFill rotWithShape="1">
          <a:blip r:embed="rId3">
            <a:extLst>
              <a:ext uri="{28A0092B-C50C-407E-A947-70E740481C1C}">
                <a14:useLocalDpi xmlns:a14="http://schemas.microsoft.com/office/drawing/2010/main" val="0"/>
              </a:ext>
            </a:extLst>
          </a:blip>
          <a:srcRect l="6733" t="2823" r="6400"/>
          <a:stretch/>
        </p:blipFill>
        <p:spPr>
          <a:xfrm>
            <a:off x="233266" y="1549644"/>
            <a:ext cx="5657461" cy="4470126"/>
          </a:xfrm>
          <a:prstGeom prst="rect">
            <a:avLst/>
          </a:prstGeom>
        </p:spPr>
      </p:pic>
    </p:spTree>
    <p:extLst>
      <p:ext uri="{BB962C8B-B14F-4D97-AF65-F5344CB8AC3E}">
        <p14:creationId xmlns:p14="http://schemas.microsoft.com/office/powerpoint/2010/main" val="2926365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023">
            <a:extLst>
              <a:ext uri="{FF2B5EF4-FFF2-40B4-BE49-F238E27FC236}">
                <a16:creationId xmlns:a16="http://schemas.microsoft.com/office/drawing/2014/main" id="{6A6B6D28-4F16-AA83-33EA-1FF73A0B920A}"/>
              </a:ext>
            </a:extLst>
          </p:cNvPr>
          <p:cNvSpPr txBox="1">
            <a:spLocks/>
          </p:cNvSpPr>
          <p:nvPr/>
        </p:nvSpPr>
        <p:spPr>
          <a:xfrm>
            <a:off x="551298" y="490037"/>
            <a:ext cx="6408302" cy="10596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Sequence Diagram</a:t>
            </a:r>
            <a:endParaRPr kumimoji="0" lang="en-US" sz="4400" b="0" i="0" u="none" strike="noStrike" kern="1200" cap="none" spc="0" normalizeH="0" baseline="0" noProof="0" dirty="0">
              <a:ln>
                <a:noFill/>
              </a:ln>
              <a:solidFill>
                <a:srgbClr val="00144F"/>
              </a:solidFill>
              <a:effectLst/>
              <a:uLnTx/>
              <a:uFillTx/>
              <a:latin typeface="Calibri Light" panose="020F0302020204030204"/>
              <a:ea typeface="+mj-ea"/>
              <a:cs typeface="+mj-cs"/>
            </a:endParaRPr>
          </a:p>
        </p:txBody>
      </p:sp>
      <p:pic>
        <p:nvPicPr>
          <p:cNvPr id="7" name="Picture 6">
            <a:extLst>
              <a:ext uri="{FF2B5EF4-FFF2-40B4-BE49-F238E27FC236}">
                <a16:creationId xmlns:a16="http://schemas.microsoft.com/office/drawing/2014/main" id="{D51ECC64-BAE3-51C3-5845-B7F6C6966E5C}"/>
              </a:ext>
            </a:extLst>
          </p:cNvPr>
          <p:cNvPicPr>
            <a:picLocks noChangeAspect="1"/>
          </p:cNvPicPr>
          <p:nvPr/>
        </p:nvPicPr>
        <p:blipFill rotWithShape="1">
          <a:blip r:embed="rId2">
            <a:extLst>
              <a:ext uri="{28A0092B-C50C-407E-A947-70E740481C1C}">
                <a14:useLocalDpi xmlns:a14="http://schemas.microsoft.com/office/drawing/2010/main" val="0"/>
              </a:ext>
            </a:extLst>
          </a:blip>
          <a:srcRect l="8424" t="2606" r="6896"/>
          <a:stretch/>
        </p:blipFill>
        <p:spPr>
          <a:xfrm>
            <a:off x="6008914" y="1600897"/>
            <a:ext cx="5318449" cy="4485891"/>
          </a:xfrm>
          <a:prstGeom prst="rect">
            <a:avLst/>
          </a:prstGeom>
        </p:spPr>
      </p:pic>
      <p:pic>
        <p:nvPicPr>
          <p:cNvPr id="3" name="Picture 2">
            <a:extLst>
              <a:ext uri="{FF2B5EF4-FFF2-40B4-BE49-F238E27FC236}">
                <a16:creationId xmlns:a16="http://schemas.microsoft.com/office/drawing/2014/main" id="{5BE8F0DD-38F0-771D-98C1-9BD883662A1C}"/>
              </a:ext>
            </a:extLst>
          </p:cNvPr>
          <p:cNvPicPr>
            <a:picLocks noChangeAspect="1"/>
          </p:cNvPicPr>
          <p:nvPr/>
        </p:nvPicPr>
        <p:blipFill rotWithShape="1">
          <a:blip r:embed="rId3">
            <a:extLst>
              <a:ext uri="{28A0092B-C50C-407E-A947-70E740481C1C}">
                <a14:useLocalDpi xmlns:a14="http://schemas.microsoft.com/office/drawing/2010/main" val="0"/>
              </a:ext>
            </a:extLst>
          </a:blip>
          <a:srcRect l="7015" t="1182" r="3926"/>
          <a:stretch/>
        </p:blipFill>
        <p:spPr>
          <a:xfrm>
            <a:off x="701427" y="1802750"/>
            <a:ext cx="5181330" cy="4356740"/>
          </a:xfrm>
          <a:prstGeom prst="rect">
            <a:avLst/>
          </a:prstGeom>
        </p:spPr>
      </p:pic>
    </p:spTree>
    <p:extLst>
      <p:ext uri="{BB962C8B-B14F-4D97-AF65-F5344CB8AC3E}">
        <p14:creationId xmlns:p14="http://schemas.microsoft.com/office/powerpoint/2010/main" val="3772810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2EAD8D15-1F26-284B-9D74-22CD9F21DDCE}"/>
              </a:ext>
            </a:extLst>
          </p:cNvPr>
          <p:cNvSpPr/>
          <p:nvPr/>
        </p:nvSpPr>
        <p:spPr>
          <a:xfrm>
            <a:off x="8584963" y="3283645"/>
            <a:ext cx="3252812" cy="3252812"/>
          </a:xfrm>
          <a:prstGeom prst="ellipse">
            <a:avLst/>
          </a:prstGeom>
          <a:gradFill flip="none" rotWithShape="1">
            <a:gsLst>
              <a:gs pos="59000">
                <a:schemeClr val="bg1"/>
              </a:gs>
              <a:gs pos="100000">
                <a:schemeClr val="accent3">
                  <a:lumMod val="20000"/>
                  <a:lumOff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2C8E74-C559-D149-BFFD-BE1898DD6199}"/>
              </a:ext>
            </a:extLst>
          </p:cNvPr>
          <p:cNvSpPr txBox="1"/>
          <p:nvPr/>
        </p:nvSpPr>
        <p:spPr>
          <a:xfrm>
            <a:off x="1045215" y="2718036"/>
            <a:ext cx="2323624" cy="1274195"/>
          </a:xfrm>
          <a:prstGeom prst="rect">
            <a:avLst/>
          </a:prstGeom>
          <a:noFill/>
        </p:spPr>
        <p:txBody>
          <a:bodyPr wrap="square" rtlCol="0">
            <a:spAutoFit/>
          </a:bodyPr>
          <a:lstStyle/>
          <a:p>
            <a:pPr>
              <a:lnSpc>
                <a:spcPct val="80000"/>
              </a:lnSpc>
            </a:pPr>
            <a:r>
              <a:rPr lang="en-US" sz="4800" b="1" spc="-50" dirty="0" err="1">
                <a:solidFill>
                  <a:srgbClr val="2D287E"/>
                </a:solidFill>
                <a:latin typeface="General Sans Semibold" pitchFamily="2" charset="77"/>
              </a:rPr>
              <a:t>Future</a:t>
            </a:r>
            <a:r>
              <a:rPr lang="en-US" sz="4800" b="1" spc="-50" dirty="0" err="1">
                <a:solidFill>
                  <a:schemeClr val="accent1"/>
                </a:solidFill>
                <a:latin typeface="General Sans Semibold" pitchFamily="2" charset="77"/>
              </a:rPr>
              <a:t>Plan</a:t>
            </a:r>
            <a:endParaRPr lang="en-US" sz="4800" b="1" spc="-50" dirty="0">
              <a:solidFill>
                <a:schemeClr val="accent1"/>
              </a:solidFill>
              <a:latin typeface="General Sans Semibold" pitchFamily="2" charset="77"/>
            </a:endParaRPr>
          </a:p>
        </p:txBody>
      </p:sp>
      <p:cxnSp>
        <p:nvCxnSpPr>
          <p:cNvPr id="8" name="Straight Connector 7">
            <a:extLst>
              <a:ext uri="{FF2B5EF4-FFF2-40B4-BE49-F238E27FC236}">
                <a16:creationId xmlns:a16="http://schemas.microsoft.com/office/drawing/2014/main" id="{2A18812B-D4F1-D140-BF44-18E580F5CE3F}"/>
              </a:ext>
            </a:extLst>
          </p:cNvPr>
          <p:cNvCxnSpPr>
            <a:cxnSpLocks/>
          </p:cNvCxnSpPr>
          <p:nvPr/>
        </p:nvCxnSpPr>
        <p:spPr>
          <a:xfrm>
            <a:off x="752960" y="2718036"/>
            <a:ext cx="0" cy="1282464"/>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4C086618-CF92-CB4A-B5B6-009FBECC0BFF}"/>
              </a:ext>
            </a:extLst>
          </p:cNvPr>
          <p:cNvSpPr/>
          <p:nvPr/>
        </p:nvSpPr>
        <p:spPr>
          <a:xfrm>
            <a:off x="-534062" y="884190"/>
            <a:ext cx="5089620" cy="5089620"/>
          </a:xfrm>
          <a:prstGeom prst="arc">
            <a:avLst>
              <a:gd name="adj1" fmla="val 16200000"/>
              <a:gd name="adj2" fmla="val 5402293"/>
            </a:avLst>
          </a:prstGeom>
          <a:ln w="19050" cap="rnd">
            <a:gradFill>
              <a:gsLst>
                <a:gs pos="0">
                  <a:schemeClr val="accent4"/>
                </a:gs>
                <a:gs pos="100000">
                  <a:schemeClr val="accent1"/>
                </a:gs>
              </a:gsLst>
              <a:lin ang="5400000" scaled="1"/>
            </a:gradFill>
            <a:prstDash val="dash"/>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16BF7F80-5285-E241-8E37-19A4ADCD1FDE}"/>
              </a:ext>
            </a:extLst>
          </p:cNvPr>
          <p:cNvSpPr/>
          <p:nvPr/>
        </p:nvSpPr>
        <p:spPr>
          <a:xfrm>
            <a:off x="86862" y="1505114"/>
            <a:ext cx="3847772" cy="3847772"/>
          </a:xfrm>
          <a:prstGeom prst="arc">
            <a:avLst>
              <a:gd name="adj1" fmla="val 14270563"/>
              <a:gd name="adj2" fmla="val 4386254"/>
            </a:avLst>
          </a:prstGeom>
          <a:ln w="19050" cap="rnd">
            <a:gradFill>
              <a:gsLst>
                <a:gs pos="0">
                  <a:schemeClr val="accent4">
                    <a:alpha val="49562"/>
                  </a:schemeClr>
                </a:gs>
                <a:gs pos="100000">
                  <a:schemeClr val="accent1">
                    <a:alpha val="35000"/>
                  </a:schemeClr>
                </a:gs>
              </a:gsLst>
              <a:lin ang="5400000" scaled="1"/>
            </a:gradFill>
            <a:prstDash val="dash"/>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49BF209-C113-7E4B-A355-3E6FCC1C792C}"/>
              </a:ext>
            </a:extLst>
          </p:cNvPr>
          <p:cNvCxnSpPr>
            <a:cxnSpLocks/>
            <a:endCxn id="20" idx="3"/>
          </p:cNvCxnSpPr>
          <p:nvPr/>
        </p:nvCxnSpPr>
        <p:spPr>
          <a:xfrm flipV="1">
            <a:off x="4087008" y="1210268"/>
            <a:ext cx="747187" cy="615610"/>
          </a:xfrm>
          <a:prstGeom prst="line">
            <a:avLst/>
          </a:prstGeom>
          <a:ln w="19050" cap="rnd">
            <a:solidFill>
              <a:schemeClr val="accent4"/>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D185DB-08BF-E541-B6A7-3FD5F499DA92}"/>
              </a:ext>
            </a:extLst>
          </p:cNvPr>
          <p:cNvCxnSpPr>
            <a:cxnSpLocks/>
            <a:endCxn id="24" idx="2"/>
          </p:cNvCxnSpPr>
          <p:nvPr/>
        </p:nvCxnSpPr>
        <p:spPr>
          <a:xfrm>
            <a:off x="4370050" y="2535211"/>
            <a:ext cx="1110681" cy="0"/>
          </a:xfrm>
          <a:prstGeom prst="line">
            <a:avLst/>
          </a:prstGeom>
          <a:ln w="19050" cap="rnd">
            <a:solidFill>
              <a:schemeClr val="accent4"/>
            </a:solidFill>
            <a:prstDash val="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7C2F94-40A3-CE4C-9CC3-E2EA960CE676}"/>
              </a:ext>
            </a:extLst>
          </p:cNvPr>
          <p:cNvCxnSpPr>
            <a:cxnSpLocks/>
            <a:endCxn id="27" idx="1"/>
          </p:cNvCxnSpPr>
          <p:nvPr/>
        </p:nvCxnSpPr>
        <p:spPr>
          <a:xfrm>
            <a:off x="3735060" y="5318356"/>
            <a:ext cx="796652" cy="491944"/>
          </a:xfrm>
          <a:prstGeom prst="line">
            <a:avLst/>
          </a:prstGeom>
          <a:ln w="19050" cap="rnd">
            <a:prstDash val="dash"/>
            <a:round/>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923F40D4-E2C1-4141-AD32-83FB951CFFF0}"/>
              </a:ext>
            </a:extLst>
          </p:cNvPr>
          <p:cNvSpPr/>
          <p:nvPr/>
        </p:nvSpPr>
        <p:spPr>
          <a:xfrm>
            <a:off x="5035759" y="218202"/>
            <a:ext cx="6564624" cy="1375712"/>
          </a:xfrm>
          <a:prstGeom prst="roundRect">
            <a:avLst>
              <a:gd name="adj" fmla="val 50000"/>
            </a:avLst>
          </a:prstGeom>
          <a:solidFill>
            <a:schemeClr val="bg1"/>
          </a:solidFill>
          <a:ln w="19050">
            <a:gradFill>
              <a:gsLst>
                <a:gs pos="0">
                  <a:schemeClr val="accent1"/>
                </a:gs>
                <a:gs pos="100000">
                  <a:schemeClr val="accent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EE71361-99D8-6949-9703-715CAF5DB5D0}"/>
              </a:ext>
            </a:extLst>
          </p:cNvPr>
          <p:cNvSpPr/>
          <p:nvPr/>
        </p:nvSpPr>
        <p:spPr>
          <a:xfrm>
            <a:off x="4729236" y="598521"/>
            <a:ext cx="716706" cy="716706"/>
          </a:xfrm>
          <a:prstGeom prst="ellipse">
            <a:avLst/>
          </a:prstGeom>
          <a:gradFill>
            <a:gsLst>
              <a:gs pos="0">
                <a:schemeClr val="accent1"/>
              </a:gs>
              <a:gs pos="100000">
                <a:schemeClr val="accent4"/>
              </a:gs>
            </a:gsLst>
            <a:lin ang="27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E5F6E2-DD05-264A-B438-4680CF91D67A}"/>
              </a:ext>
            </a:extLst>
          </p:cNvPr>
          <p:cNvSpPr/>
          <p:nvPr/>
        </p:nvSpPr>
        <p:spPr>
          <a:xfrm>
            <a:off x="4782245" y="766095"/>
            <a:ext cx="603162" cy="400110"/>
          </a:xfrm>
          <a:prstGeom prst="rect">
            <a:avLst/>
          </a:prstGeom>
        </p:spPr>
        <p:txBody>
          <a:bodyPr wrap="square">
            <a:spAutoFit/>
          </a:bodyPr>
          <a:lstStyle/>
          <a:p>
            <a:pPr algn="ctr"/>
            <a:r>
              <a:rPr lang="en-ID" sz="2000" b="1" i="0" dirty="0">
                <a:solidFill>
                  <a:schemeClr val="bg1"/>
                </a:solidFill>
                <a:effectLst/>
                <a:latin typeface="Satoshi" pitchFamily="2" charset="77"/>
              </a:rPr>
              <a:t>01</a:t>
            </a:r>
            <a:endParaRPr lang="en-US" sz="2000" b="1" dirty="0">
              <a:solidFill>
                <a:schemeClr val="bg1"/>
              </a:solidFill>
              <a:latin typeface="Satoshi" pitchFamily="2" charset="77"/>
            </a:endParaRPr>
          </a:p>
        </p:txBody>
      </p:sp>
      <p:sp>
        <p:nvSpPr>
          <p:cNvPr id="23" name="Rounded Rectangle 22">
            <a:extLst>
              <a:ext uri="{FF2B5EF4-FFF2-40B4-BE49-F238E27FC236}">
                <a16:creationId xmlns:a16="http://schemas.microsoft.com/office/drawing/2014/main" id="{70FB9037-90C8-2E48-911D-61012E3ED7DA}"/>
              </a:ext>
            </a:extLst>
          </p:cNvPr>
          <p:cNvSpPr/>
          <p:nvPr/>
        </p:nvSpPr>
        <p:spPr>
          <a:xfrm>
            <a:off x="5787253" y="1829040"/>
            <a:ext cx="6055985" cy="1604137"/>
          </a:xfrm>
          <a:prstGeom prst="roundRect">
            <a:avLst>
              <a:gd name="adj" fmla="val 50000"/>
            </a:avLst>
          </a:prstGeom>
          <a:solidFill>
            <a:schemeClr val="bg1"/>
          </a:solidFill>
          <a:ln w="19050">
            <a:gradFill>
              <a:gsLst>
                <a:gs pos="0">
                  <a:schemeClr val="accent1"/>
                </a:gs>
                <a:gs pos="100000">
                  <a:schemeClr val="accent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D96182-8B6F-2E43-BACD-F412BDE6B606}"/>
              </a:ext>
            </a:extLst>
          </p:cNvPr>
          <p:cNvSpPr/>
          <p:nvPr/>
        </p:nvSpPr>
        <p:spPr>
          <a:xfrm>
            <a:off x="5480731" y="2176858"/>
            <a:ext cx="716706" cy="716706"/>
          </a:xfrm>
          <a:prstGeom prst="ellipse">
            <a:avLst/>
          </a:prstGeom>
          <a:gradFill>
            <a:gsLst>
              <a:gs pos="0">
                <a:schemeClr val="accent4"/>
              </a:gs>
              <a:gs pos="100000">
                <a:schemeClr val="accent1"/>
              </a:gs>
            </a:gsLst>
            <a:lin ang="27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106013-D045-984B-8D39-4A2867784087}"/>
              </a:ext>
            </a:extLst>
          </p:cNvPr>
          <p:cNvSpPr/>
          <p:nvPr/>
        </p:nvSpPr>
        <p:spPr>
          <a:xfrm>
            <a:off x="5533740" y="2344432"/>
            <a:ext cx="603162" cy="400110"/>
          </a:xfrm>
          <a:prstGeom prst="rect">
            <a:avLst/>
          </a:prstGeom>
        </p:spPr>
        <p:txBody>
          <a:bodyPr wrap="square">
            <a:spAutoFit/>
          </a:bodyPr>
          <a:lstStyle/>
          <a:p>
            <a:pPr algn="ctr"/>
            <a:r>
              <a:rPr lang="en-ID" sz="2000" b="1" i="0" dirty="0">
                <a:solidFill>
                  <a:schemeClr val="bg1"/>
                </a:solidFill>
                <a:effectLst/>
                <a:latin typeface="Satoshi" pitchFamily="2" charset="77"/>
              </a:rPr>
              <a:t>02</a:t>
            </a:r>
            <a:endParaRPr lang="en-US" sz="2000" b="1" dirty="0">
              <a:solidFill>
                <a:schemeClr val="bg1"/>
              </a:solidFill>
              <a:latin typeface="Satoshi" pitchFamily="2" charset="77"/>
            </a:endParaRPr>
          </a:p>
        </p:txBody>
      </p:sp>
      <p:sp>
        <p:nvSpPr>
          <p:cNvPr id="26" name="Rounded Rectangle 25">
            <a:extLst>
              <a:ext uri="{FF2B5EF4-FFF2-40B4-BE49-F238E27FC236}">
                <a16:creationId xmlns:a16="http://schemas.microsoft.com/office/drawing/2014/main" id="{9DD34FF3-67CF-9546-9350-1BA92453E67F}"/>
              </a:ext>
            </a:extLst>
          </p:cNvPr>
          <p:cNvSpPr/>
          <p:nvPr/>
        </p:nvSpPr>
        <p:spPr>
          <a:xfrm>
            <a:off x="4736819" y="5390028"/>
            <a:ext cx="5283089" cy="1347332"/>
          </a:xfrm>
          <a:prstGeom prst="roundRect">
            <a:avLst>
              <a:gd name="adj" fmla="val 50000"/>
            </a:avLst>
          </a:prstGeom>
          <a:solidFill>
            <a:schemeClr val="bg1"/>
          </a:solidFill>
          <a:ln w="19050">
            <a:gradFill>
              <a:gsLst>
                <a:gs pos="0">
                  <a:schemeClr val="accent1"/>
                </a:gs>
                <a:gs pos="100000">
                  <a:schemeClr val="accent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B441AAA-6C7B-C741-AEE3-960A42428AE5}"/>
              </a:ext>
            </a:extLst>
          </p:cNvPr>
          <p:cNvSpPr/>
          <p:nvPr/>
        </p:nvSpPr>
        <p:spPr>
          <a:xfrm>
            <a:off x="4426753" y="5705341"/>
            <a:ext cx="716706" cy="716706"/>
          </a:xfrm>
          <a:prstGeom prst="ellipse">
            <a:avLst/>
          </a:prstGeom>
          <a:gradFill>
            <a:gsLst>
              <a:gs pos="0">
                <a:schemeClr val="accent4"/>
              </a:gs>
              <a:gs pos="100000">
                <a:schemeClr val="accent1"/>
              </a:gs>
            </a:gsLst>
            <a:lin ang="27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B04BD0-CF17-BE4F-9BAD-90E40B82C7DD}"/>
              </a:ext>
            </a:extLst>
          </p:cNvPr>
          <p:cNvSpPr/>
          <p:nvPr/>
        </p:nvSpPr>
        <p:spPr>
          <a:xfrm>
            <a:off x="4479762" y="5872915"/>
            <a:ext cx="603162" cy="400110"/>
          </a:xfrm>
          <a:prstGeom prst="rect">
            <a:avLst/>
          </a:prstGeom>
        </p:spPr>
        <p:txBody>
          <a:bodyPr wrap="square">
            <a:spAutoFit/>
          </a:bodyPr>
          <a:lstStyle/>
          <a:p>
            <a:pPr algn="ctr"/>
            <a:r>
              <a:rPr lang="en-ID" sz="2000" b="1" i="0" dirty="0">
                <a:solidFill>
                  <a:schemeClr val="bg1"/>
                </a:solidFill>
                <a:effectLst/>
                <a:latin typeface="Satoshi" pitchFamily="2" charset="77"/>
              </a:rPr>
              <a:t>03</a:t>
            </a:r>
            <a:endParaRPr lang="en-US" sz="2000" b="1" dirty="0">
              <a:solidFill>
                <a:schemeClr val="bg1"/>
              </a:solidFill>
              <a:latin typeface="Satoshi" pitchFamily="2" charset="77"/>
            </a:endParaRPr>
          </a:p>
        </p:txBody>
      </p:sp>
      <p:grpSp>
        <p:nvGrpSpPr>
          <p:cNvPr id="38" name="Group 37">
            <a:extLst>
              <a:ext uri="{FF2B5EF4-FFF2-40B4-BE49-F238E27FC236}">
                <a16:creationId xmlns:a16="http://schemas.microsoft.com/office/drawing/2014/main" id="{8C7CC519-B849-AB47-9CD1-B8972A870A4A}"/>
              </a:ext>
            </a:extLst>
          </p:cNvPr>
          <p:cNvGrpSpPr/>
          <p:nvPr/>
        </p:nvGrpSpPr>
        <p:grpSpPr>
          <a:xfrm>
            <a:off x="5516317" y="333809"/>
            <a:ext cx="5808176" cy="1195927"/>
            <a:chOff x="7316693" y="932813"/>
            <a:chExt cx="4601640" cy="1195927"/>
          </a:xfrm>
        </p:grpSpPr>
        <p:sp>
          <p:nvSpPr>
            <p:cNvPr id="39" name="TextBox 38">
              <a:extLst>
                <a:ext uri="{FF2B5EF4-FFF2-40B4-BE49-F238E27FC236}">
                  <a16:creationId xmlns:a16="http://schemas.microsoft.com/office/drawing/2014/main" id="{1BA33052-AB3F-1242-8CF1-64E04AEC6F0B}"/>
                </a:ext>
              </a:extLst>
            </p:cNvPr>
            <p:cNvSpPr txBox="1"/>
            <p:nvPr/>
          </p:nvSpPr>
          <p:spPr>
            <a:xfrm>
              <a:off x="7316693" y="1260810"/>
              <a:ext cx="4601640" cy="867930"/>
            </a:xfrm>
            <a:prstGeom prst="rect">
              <a:avLst/>
            </a:prstGeom>
            <a:noFill/>
          </p:spPr>
          <p:txBody>
            <a:bodyPr wrap="square" rtlCol="0">
              <a:spAutoFit/>
            </a:bodyPr>
            <a:lstStyle/>
            <a:p>
              <a:pPr>
                <a:lnSpc>
                  <a:spcPct val="120000"/>
                </a:lnSpc>
              </a:pPr>
              <a:r>
                <a:rPr lang="en-US" sz="1400" b="0" i="0" dirty="0">
                  <a:solidFill>
                    <a:srgbClr val="374151"/>
                  </a:solidFill>
                  <a:effectLst/>
                  <a:latin typeface="Söhne"/>
                </a:rPr>
                <a:t>Introducing our Dedicated AI Law Assistant – a specialized </a:t>
              </a:r>
              <a:r>
                <a:rPr lang="en-US" sz="1400" b="1" i="0" dirty="0">
                  <a:solidFill>
                    <a:srgbClr val="374151"/>
                  </a:solidFill>
                  <a:effectLst/>
                  <a:latin typeface="Söhne"/>
                </a:rPr>
                <a:t>chatbot tailored for legal needs,</a:t>
              </a:r>
              <a:r>
                <a:rPr lang="en-US" sz="1400" b="0" i="0" dirty="0">
                  <a:solidFill>
                    <a:srgbClr val="374151"/>
                  </a:solidFill>
                  <a:effectLst/>
                  <a:latin typeface="Söhne"/>
                </a:rPr>
                <a:t> offering precise legal insights and research assistance to streamline workflows and support legal professionals.</a:t>
              </a:r>
              <a:endParaRPr lang="en-US" sz="1400" dirty="0">
                <a:solidFill>
                  <a:schemeClr val="tx1">
                    <a:lumMod val="65000"/>
                    <a:lumOff val="35000"/>
                  </a:schemeClr>
                </a:solidFill>
                <a:latin typeface="Manrope" pitchFamily="2" charset="0"/>
              </a:endParaRPr>
            </a:p>
          </p:txBody>
        </p:sp>
        <p:sp>
          <p:nvSpPr>
            <p:cNvPr id="40" name="Rectangle 39">
              <a:extLst>
                <a:ext uri="{FF2B5EF4-FFF2-40B4-BE49-F238E27FC236}">
                  <a16:creationId xmlns:a16="http://schemas.microsoft.com/office/drawing/2014/main" id="{6BA75996-0E49-2F4A-B0C3-5BA7EFFF648A}"/>
                </a:ext>
              </a:extLst>
            </p:cNvPr>
            <p:cNvSpPr/>
            <p:nvPr/>
          </p:nvSpPr>
          <p:spPr>
            <a:xfrm>
              <a:off x="7316693" y="932813"/>
              <a:ext cx="3055011" cy="369332"/>
            </a:xfrm>
            <a:prstGeom prst="rect">
              <a:avLst/>
            </a:prstGeom>
          </p:spPr>
          <p:txBody>
            <a:bodyPr wrap="square">
              <a:spAutoFit/>
            </a:bodyPr>
            <a:lstStyle/>
            <a:p>
              <a:r>
                <a:rPr lang="en-ID" b="1" dirty="0">
                  <a:solidFill>
                    <a:srgbClr val="2D287E"/>
                  </a:solidFill>
                  <a:latin typeface="General Sans Medium" pitchFamily="2" charset="77"/>
                </a:rPr>
                <a:t>Dedicated AI Law Assistant</a:t>
              </a:r>
              <a:endParaRPr lang="en-US" b="1" dirty="0">
                <a:solidFill>
                  <a:srgbClr val="2D287E"/>
                </a:solidFill>
                <a:latin typeface="General Sans Medium" pitchFamily="2" charset="77"/>
              </a:endParaRPr>
            </a:p>
          </p:txBody>
        </p:sp>
      </p:grpSp>
      <p:grpSp>
        <p:nvGrpSpPr>
          <p:cNvPr id="41" name="Group 40">
            <a:extLst>
              <a:ext uri="{FF2B5EF4-FFF2-40B4-BE49-F238E27FC236}">
                <a16:creationId xmlns:a16="http://schemas.microsoft.com/office/drawing/2014/main" id="{3A03E093-2B5E-E846-A48E-4219E78A3FDA}"/>
              </a:ext>
            </a:extLst>
          </p:cNvPr>
          <p:cNvGrpSpPr/>
          <p:nvPr/>
        </p:nvGrpSpPr>
        <p:grpSpPr>
          <a:xfrm>
            <a:off x="6300956" y="1921911"/>
            <a:ext cx="5410397" cy="1500466"/>
            <a:chOff x="7283907" y="751110"/>
            <a:chExt cx="5410397" cy="1500466"/>
          </a:xfrm>
        </p:grpSpPr>
        <p:sp>
          <p:nvSpPr>
            <p:cNvPr id="42" name="TextBox 41">
              <a:extLst>
                <a:ext uri="{FF2B5EF4-FFF2-40B4-BE49-F238E27FC236}">
                  <a16:creationId xmlns:a16="http://schemas.microsoft.com/office/drawing/2014/main" id="{396AADFA-1DE7-0041-ADA1-96EC5AF99879}"/>
                </a:ext>
              </a:extLst>
            </p:cNvPr>
            <p:cNvSpPr txBox="1"/>
            <p:nvPr/>
          </p:nvSpPr>
          <p:spPr>
            <a:xfrm>
              <a:off x="7283907" y="866581"/>
              <a:ext cx="5410397" cy="1384995"/>
            </a:xfrm>
            <a:prstGeom prst="rect">
              <a:avLst/>
            </a:prstGeom>
            <a:noFill/>
          </p:spPr>
          <p:txBody>
            <a:bodyPr wrap="square" rtlCol="0">
              <a:spAutoFit/>
            </a:bodyPr>
            <a:lstStyle/>
            <a:p>
              <a:pPr>
                <a:lnSpc>
                  <a:spcPct val="120000"/>
                </a:lnSpc>
              </a:pPr>
              <a:r>
                <a:rPr lang="en-US" sz="1400" dirty="0"/>
                <a:t/>
              </a:r>
              <a:br>
                <a:rPr lang="en-US" sz="1400" dirty="0"/>
              </a:br>
              <a:r>
                <a:rPr lang="en-US" sz="1400" b="0" i="0" dirty="0">
                  <a:solidFill>
                    <a:srgbClr val="374151"/>
                  </a:solidFill>
                  <a:effectLst/>
                  <a:latin typeface="Söhne"/>
                </a:rPr>
                <a:t>Our product boasts multi-lingual support, ensuring </a:t>
              </a:r>
              <a:r>
                <a:rPr lang="en-US" sz="1400" b="1" i="0" dirty="0">
                  <a:solidFill>
                    <a:srgbClr val="374151"/>
                  </a:solidFill>
                  <a:effectLst/>
                  <a:latin typeface="Söhne"/>
                </a:rPr>
                <a:t>accessibility for users in diverse languages</a:t>
              </a:r>
              <a:r>
                <a:rPr lang="en-US" sz="1400" b="0" i="0" dirty="0">
                  <a:solidFill>
                    <a:srgbClr val="374151"/>
                  </a:solidFill>
                  <a:effectLst/>
                  <a:latin typeface="Söhne"/>
                </a:rPr>
                <a:t>. This feature enhances user experience and extends the reach of our product to a global audience.</a:t>
              </a:r>
              <a:endParaRPr lang="en-US" sz="1400" dirty="0">
                <a:solidFill>
                  <a:schemeClr val="tx1">
                    <a:lumMod val="65000"/>
                    <a:lumOff val="35000"/>
                  </a:schemeClr>
                </a:solidFill>
                <a:latin typeface="Manrope" pitchFamily="2" charset="0"/>
              </a:endParaRPr>
            </a:p>
          </p:txBody>
        </p:sp>
        <p:sp>
          <p:nvSpPr>
            <p:cNvPr id="43" name="Rectangle 42">
              <a:extLst>
                <a:ext uri="{FF2B5EF4-FFF2-40B4-BE49-F238E27FC236}">
                  <a16:creationId xmlns:a16="http://schemas.microsoft.com/office/drawing/2014/main" id="{06DB37CA-F71B-C84A-84C8-7568D8216C7C}"/>
                </a:ext>
              </a:extLst>
            </p:cNvPr>
            <p:cNvSpPr/>
            <p:nvPr/>
          </p:nvSpPr>
          <p:spPr>
            <a:xfrm>
              <a:off x="7316693" y="751110"/>
              <a:ext cx="3038601" cy="369332"/>
            </a:xfrm>
            <a:prstGeom prst="rect">
              <a:avLst/>
            </a:prstGeom>
          </p:spPr>
          <p:txBody>
            <a:bodyPr wrap="square">
              <a:spAutoFit/>
            </a:bodyPr>
            <a:lstStyle/>
            <a:p>
              <a:r>
                <a:rPr lang="en-ID" b="1" dirty="0">
                  <a:solidFill>
                    <a:srgbClr val="2D287E"/>
                  </a:solidFill>
                  <a:latin typeface="General Sans Medium" pitchFamily="2" charset="77"/>
                </a:rPr>
                <a:t>Multi-lingual Support</a:t>
              </a:r>
              <a:endParaRPr lang="en-US" b="1" dirty="0">
                <a:solidFill>
                  <a:srgbClr val="2D287E"/>
                </a:solidFill>
                <a:latin typeface="General Sans Medium" pitchFamily="2" charset="77"/>
              </a:endParaRPr>
            </a:p>
          </p:txBody>
        </p:sp>
      </p:grpSp>
      <p:grpSp>
        <p:nvGrpSpPr>
          <p:cNvPr id="45" name="Group 44">
            <a:extLst>
              <a:ext uri="{FF2B5EF4-FFF2-40B4-BE49-F238E27FC236}">
                <a16:creationId xmlns:a16="http://schemas.microsoft.com/office/drawing/2014/main" id="{94BDF4B6-3407-7B45-8E14-CAA05B853C8E}"/>
              </a:ext>
            </a:extLst>
          </p:cNvPr>
          <p:cNvGrpSpPr/>
          <p:nvPr/>
        </p:nvGrpSpPr>
        <p:grpSpPr>
          <a:xfrm>
            <a:off x="5054063" y="5503583"/>
            <a:ext cx="4964168" cy="1156148"/>
            <a:chOff x="7126507" y="955344"/>
            <a:chExt cx="3833991" cy="1156148"/>
          </a:xfrm>
        </p:grpSpPr>
        <p:sp>
          <p:nvSpPr>
            <p:cNvPr id="46" name="TextBox 45">
              <a:extLst>
                <a:ext uri="{FF2B5EF4-FFF2-40B4-BE49-F238E27FC236}">
                  <a16:creationId xmlns:a16="http://schemas.microsoft.com/office/drawing/2014/main" id="{BAC1B9E0-90CE-5140-BF93-360AFADE7E58}"/>
                </a:ext>
              </a:extLst>
            </p:cNvPr>
            <p:cNvSpPr txBox="1"/>
            <p:nvPr/>
          </p:nvSpPr>
          <p:spPr>
            <a:xfrm>
              <a:off x="7316693" y="1260810"/>
              <a:ext cx="3503930" cy="850682"/>
            </a:xfrm>
            <a:prstGeom prst="rect">
              <a:avLst/>
            </a:prstGeom>
            <a:noFill/>
          </p:spPr>
          <p:txBody>
            <a:bodyPr wrap="square" rtlCol="0">
              <a:spAutoFit/>
            </a:bodyPr>
            <a:lstStyle/>
            <a:p>
              <a:pPr>
                <a:lnSpc>
                  <a:spcPct val="120000"/>
                </a:lnSpc>
              </a:pPr>
              <a:r>
                <a:rPr lang="en-US" sz="1400" dirty="0">
                  <a:solidFill>
                    <a:schemeClr val="tx1">
                      <a:lumMod val="85000"/>
                      <a:lumOff val="15000"/>
                    </a:schemeClr>
                  </a:solidFill>
                  <a:latin typeface="Manrope" pitchFamily="2" charset="0"/>
                </a:rPr>
                <a:t>To upgrade our MLQ Scheduling Algorithm to</a:t>
              </a:r>
              <a:r>
                <a:rPr lang="en-US" sz="1400" b="1" dirty="0">
                  <a:solidFill>
                    <a:schemeClr val="tx1">
                      <a:lumMod val="85000"/>
                      <a:lumOff val="15000"/>
                    </a:schemeClr>
                  </a:solidFill>
                  <a:latin typeface="Manrope" pitchFamily="2" charset="0"/>
                </a:rPr>
                <a:t> MLFQ (Multi-Level Feedback Queue)</a:t>
              </a:r>
              <a:r>
                <a:rPr lang="en-US" sz="1400" dirty="0">
                  <a:solidFill>
                    <a:schemeClr val="tx1">
                      <a:lumMod val="85000"/>
                      <a:lumOff val="15000"/>
                    </a:schemeClr>
                  </a:solidFill>
                  <a:latin typeface="Manrope" pitchFamily="2" charset="0"/>
                </a:rPr>
                <a:t> for better scheduling and including the </a:t>
              </a:r>
              <a:r>
                <a:rPr lang="en-US" sz="1400" b="1" dirty="0">
                  <a:solidFill>
                    <a:schemeClr val="tx1">
                      <a:lumMod val="85000"/>
                      <a:lumOff val="15000"/>
                    </a:schemeClr>
                  </a:solidFill>
                  <a:latin typeface="Manrope" pitchFamily="2" charset="0"/>
                </a:rPr>
                <a:t>Aging Process.</a:t>
              </a:r>
            </a:p>
          </p:txBody>
        </p:sp>
        <p:sp>
          <p:nvSpPr>
            <p:cNvPr id="47" name="Rectangle 46">
              <a:extLst>
                <a:ext uri="{FF2B5EF4-FFF2-40B4-BE49-F238E27FC236}">
                  <a16:creationId xmlns:a16="http://schemas.microsoft.com/office/drawing/2014/main" id="{BEEFB138-0B72-F443-B377-E70AF707F7A1}"/>
                </a:ext>
              </a:extLst>
            </p:cNvPr>
            <p:cNvSpPr/>
            <p:nvPr/>
          </p:nvSpPr>
          <p:spPr>
            <a:xfrm>
              <a:off x="7126507" y="955344"/>
              <a:ext cx="3833991" cy="369332"/>
            </a:xfrm>
            <a:prstGeom prst="rect">
              <a:avLst/>
            </a:prstGeom>
          </p:spPr>
          <p:txBody>
            <a:bodyPr wrap="square">
              <a:spAutoFit/>
            </a:bodyPr>
            <a:lstStyle/>
            <a:p>
              <a:r>
                <a:rPr lang="en-ID" b="1" dirty="0" smtClean="0">
                  <a:solidFill>
                    <a:srgbClr val="2D287E"/>
                  </a:solidFill>
                  <a:latin typeface="General Sans Medium" pitchFamily="2" charset="77"/>
                </a:rPr>
                <a:t>    Upgrade </a:t>
              </a:r>
              <a:r>
                <a:rPr lang="en-ID" b="1" dirty="0">
                  <a:solidFill>
                    <a:srgbClr val="2D287E"/>
                  </a:solidFill>
                  <a:latin typeface="General Sans Medium" pitchFamily="2" charset="77"/>
                </a:rPr>
                <a:t>MLQ Algorithm to MLFQ</a:t>
              </a:r>
              <a:endParaRPr lang="en-US" b="1" dirty="0">
                <a:solidFill>
                  <a:srgbClr val="2D287E"/>
                </a:solidFill>
                <a:latin typeface="General Sans Medium" pitchFamily="2" charset="77"/>
              </a:endParaRPr>
            </a:p>
          </p:txBody>
        </p:sp>
      </p:grpSp>
      <p:cxnSp>
        <p:nvCxnSpPr>
          <p:cNvPr id="29" name="Straight Connector 28">
            <a:extLst>
              <a:ext uri="{FF2B5EF4-FFF2-40B4-BE49-F238E27FC236}">
                <a16:creationId xmlns:a16="http://schemas.microsoft.com/office/drawing/2014/main" id="{0D7C2F94-40A3-CE4C-9CC3-E2EA960CE676}"/>
              </a:ext>
            </a:extLst>
          </p:cNvPr>
          <p:cNvCxnSpPr>
            <a:cxnSpLocks/>
            <a:endCxn id="31" idx="1"/>
          </p:cNvCxnSpPr>
          <p:nvPr/>
        </p:nvCxnSpPr>
        <p:spPr>
          <a:xfrm>
            <a:off x="4610639" y="3722055"/>
            <a:ext cx="796652" cy="491944"/>
          </a:xfrm>
          <a:prstGeom prst="line">
            <a:avLst/>
          </a:prstGeom>
          <a:ln w="19050" cap="rnd">
            <a:prstDash val="dash"/>
            <a:round/>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9DD34FF3-67CF-9546-9350-1BA92453E67F}"/>
              </a:ext>
            </a:extLst>
          </p:cNvPr>
          <p:cNvSpPr/>
          <p:nvPr/>
        </p:nvSpPr>
        <p:spPr>
          <a:xfrm>
            <a:off x="5612398" y="3793727"/>
            <a:ext cx="5283089" cy="1347332"/>
          </a:xfrm>
          <a:prstGeom prst="roundRect">
            <a:avLst>
              <a:gd name="adj" fmla="val 50000"/>
            </a:avLst>
          </a:prstGeom>
          <a:solidFill>
            <a:schemeClr val="bg1"/>
          </a:solidFill>
          <a:ln w="19050">
            <a:gradFill>
              <a:gsLst>
                <a:gs pos="0">
                  <a:schemeClr val="accent1"/>
                </a:gs>
                <a:gs pos="100000">
                  <a:schemeClr val="accent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B441AAA-6C7B-C741-AEE3-960A42428AE5}"/>
              </a:ext>
            </a:extLst>
          </p:cNvPr>
          <p:cNvSpPr/>
          <p:nvPr/>
        </p:nvSpPr>
        <p:spPr>
          <a:xfrm>
            <a:off x="5302332" y="4109040"/>
            <a:ext cx="716706" cy="716706"/>
          </a:xfrm>
          <a:prstGeom prst="ellipse">
            <a:avLst/>
          </a:prstGeom>
          <a:gradFill>
            <a:gsLst>
              <a:gs pos="0">
                <a:schemeClr val="accent4"/>
              </a:gs>
              <a:gs pos="100000">
                <a:schemeClr val="accent1"/>
              </a:gs>
            </a:gsLst>
            <a:lin ang="270000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04BD0-CF17-BE4F-9BAD-90E40B82C7DD}"/>
              </a:ext>
            </a:extLst>
          </p:cNvPr>
          <p:cNvSpPr/>
          <p:nvPr/>
        </p:nvSpPr>
        <p:spPr>
          <a:xfrm>
            <a:off x="5355341" y="4276614"/>
            <a:ext cx="603162" cy="400110"/>
          </a:xfrm>
          <a:prstGeom prst="rect">
            <a:avLst/>
          </a:prstGeom>
        </p:spPr>
        <p:txBody>
          <a:bodyPr wrap="square">
            <a:spAutoFit/>
          </a:bodyPr>
          <a:lstStyle/>
          <a:p>
            <a:pPr algn="ctr"/>
            <a:r>
              <a:rPr lang="en-ID" sz="2000" b="1" i="0" dirty="0">
                <a:solidFill>
                  <a:schemeClr val="bg1"/>
                </a:solidFill>
                <a:effectLst/>
                <a:latin typeface="Satoshi" pitchFamily="2" charset="77"/>
              </a:rPr>
              <a:t>03</a:t>
            </a:r>
            <a:endParaRPr lang="en-US" sz="2000" b="1" dirty="0">
              <a:solidFill>
                <a:schemeClr val="bg1"/>
              </a:solidFill>
              <a:latin typeface="Satoshi" pitchFamily="2" charset="77"/>
            </a:endParaRPr>
          </a:p>
        </p:txBody>
      </p:sp>
      <p:grpSp>
        <p:nvGrpSpPr>
          <p:cNvPr id="33" name="Group 32">
            <a:extLst>
              <a:ext uri="{FF2B5EF4-FFF2-40B4-BE49-F238E27FC236}">
                <a16:creationId xmlns:a16="http://schemas.microsoft.com/office/drawing/2014/main" id="{94BDF4B6-3407-7B45-8E14-CAA05B853C8E}"/>
              </a:ext>
            </a:extLst>
          </p:cNvPr>
          <p:cNvGrpSpPr/>
          <p:nvPr/>
        </p:nvGrpSpPr>
        <p:grpSpPr>
          <a:xfrm>
            <a:off x="6175891" y="3901795"/>
            <a:ext cx="4980252" cy="920351"/>
            <a:chOff x="7316693" y="949857"/>
            <a:chExt cx="3846413" cy="920351"/>
          </a:xfrm>
        </p:grpSpPr>
        <p:sp>
          <p:nvSpPr>
            <p:cNvPr id="34" name="TextBox 33">
              <a:extLst>
                <a:ext uri="{FF2B5EF4-FFF2-40B4-BE49-F238E27FC236}">
                  <a16:creationId xmlns:a16="http://schemas.microsoft.com/office/drawing/2014/main" id="{BAC1B9E0-90CE-5140-BF93-360AFADE7E58}"/>
                </a:ext>
              </a:extLst>
            </p:cNvPr>
            <p:cNvSpPr txBox="1"/>
            <p:nvPr/>
          </p:nvSpPr>
          <p:spPr>
            <a:xfrm>
              <a:off x="7316693" y="1260810"/>
              <a:ext cx="3503930" cy="609398"/>
            </a:xfrm>
            <a:prstGeom prst="rect">
              <a:avLst/>
            </a:prstGeom>
            <a:noFill/>
          </p:spPr>
          <p:txBody>
            <a:bodyPr wrap="square" rtlCol="0">
              <a:spAutoFit/>
            </a:bodyPr>
            <a:lstStyle/>
            <a:p>
              <a:pPr>
                <a:lnSpc>
                  <a:spcPct val="120000"/>
                </a:lnSpc>
              </a:pPr>
              <a:r>
                <a:rPr lang="en-US" sz="1400" dirty="0" smtClean="0">
                  <a:solidFill>
                    <a:schemeClr val="tx1">
                      <a:lumMod val="85000"/>
                      <a:lumOff val="15000"/>
                    </a:schemeClr>
                  </a:solidFill>
                  <a:latin typeface="Manrope" pitchFamily="2" charset="0"/>
                </a:rPr>
                <a:t>Container orchestration using </a:t>
              </a:r>
              <a:r>
                <a:rPr lang="en-US" sz="1400" b="1" dirty="0" smtClean="0">
                  <a:solidFill>
                    <a:schemeClr val="tx1">
                      <a:lumMod val="85000"/>
                      <a:lumOff val="15000"/>
                    </a:schemeClr>
                  </a:solidFill>
                  <a:latin typeface="Manrope" pitchFamily="2" charset="0"/>
                </a:rPr>
                <a:t>Kubernetes</a:t>
              </a:r>
              <a:r>
                <a:rPr lang="en-US" sz="1400" dirty="0" smtClean="0">
                  <a:solidFill>
                    <a:schemeClr val="tx1">
                      <a:lumMod val="85000"/>
                      <a:lumOff val="15000"/>
                    </a:schemeClr>
                  </a:solidFill>
                  <a:latin typeface="Manrope" pitchFamily="2" charset="0"/>
                </a:rPr>
                <a:t> and deployment on </a:t>
              </a:r>
              <a:r>
                <a:rPr lang="en-US" sz="1400" b="1" dirty="0" smtClean="0">
                  <a:solidFill>
                    <a:schemeClr val="tx1">
                      <a:lumMod val="85000"/>
                      <a:lumOff val="15000"/>
                    </a:schemeClr>
                  </a:solidFill>
                  <a:latin typeface="Manrope" pitchFamily="2" charset="0"/>
                </a:rPr>
                <a:t>AWS EKS </a:t>
              </a:r>
              <a:endParaRPr lang="en-US" sz="1400" b="1" dirty="0">
                <a:solidFill>
                  <a:schemeClr val="tx1">
                    <a:lumMod val="85000"/>
                    <a:lumOff val="15000"/>
                  </a:schemeClr>
                </a:solidFill>
                <a:latin typeface="Manrope" pitchFamily="2" charset="0"/>
              </a:endParaRPr>
            </a:p>
          </p:txBody>
        </p:sp>
        <p:sp>
          <p:nvSpPr>
            <p:cNvPr id="35" name="Rectangle 34">
              <a:extLst>
                <a:ext uri="{FF2B5EF4-FFF2-40B4-BE49-F238E27FC236}">
                  <a16:creationId xmlns:a16="http://schemas.microsoft.com/office/drawing/2014/main" id="{BEEFB138-0B72-F443-B377-E70AF707F7A1}"/>
                </a:ext>
              </a:extLst>
            </p:cNvPr>
            <p:cNvSpPr/>
            <p:nvPr/>
          </p:nvSpPr>
          <p:spPr>
            <a:xfrm>
              <a:off x="7329115" y="949857"/>
              <a:ext cx="3833991" cy="369332"/>
            </a:xfrm>
            <a:prstGeom prst="rect">
              <a:avLst/>
            </a:prstGeom>
          </p:spPr>
          <p:txBody>
            <a:bodyPr wrap="square">
              <a:spAutoFit/>
            </a:bodyPr>
            <a:lstStyle/>
            <a:p>
              <a:r>
                <a:rPr lang="en-ID" b="1" dirty="0" smtClean="0">
                  <a:solidFill>
                    <a:srgbClr val="2D287E"/>
                  </a:solidFill>
                  <a:latin typeface="General Sans Medium" pitchFamily="2" charset="77"/>
                </a:rPr>
                <a:t>Deployment and Scaling</a:t>
              </a:r>
              <a:endParaRPr lang="en-US" b="1" dirty="0">
                <a:solidFill>
                  <a:srgbClr val="2D287E"/>
                </a:solidFill>
                <a:latin typeface="General Sans Medium" pitchFamily="2" charset="77"/>
              </a:endParaRPr>
            </a:p>
          </p:txBody>
        </p:sp>
      </p:grpSp>
    </p:spTree>
    <p:extLst>
      <p:ext uri="{BB962C8B-B14F-4D97-AF65-F5344CB8AC3E}">
        <p14:creationId xmlns:p14="http://schemas.microsoft.com/office/powerpoint/2010/main" val="61288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Oval 269">
            <a:extLst>
              <a:ext uri="{FF2B5EF4-FFF2-40B4-BE49-F238E27FC236}">
                <a16:creationId xmlns:a16="http://schemas.microsoft.com/office/drawing/2014/main" id="{B2276789-6F89-884D-98C9-56165E47E0A8}"/>
              </a:ext>
            </a:extLst>
          </p:cNvPr>
          <p:cNvSpPr/>
          <p:nvPr/>
        </p:nvSpPr>
        <p:spPr>
          <a:xfrm>
            <a:off x="2861231" y="7245841"/>
            <a:ext cx="6678405" cy="2386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DC95DBD6-8B10-A246-9630-60A14A5967C0}"/>
              </a:ext>
            </a:extLst>
          </p:cNvPr>
          <p:cNvGrpSpPr/>
          <p:nvPr/>
        </p:nvGrpSpPr>
        <p:grpSpPr>
          <a:xfrm>
            <a:off x="3638424" y="3911019"/>
            <a:ext cx="5204880" cy="2599268"/>
            <a:chOff x="3407122" y="3628896"/>
            <a:chExt cx="5377756" cy="2680489"/>
          </a:xfrm>
        </p:grpSpPr>
        <p:grpSp>
          <p:nvGrpSpPr>
            <p:cNvPr id="37" name="Graphic 34">
              <a:extLst>
                <a:ext uri="{FF2B5EF4-FFF2-40B4-BE49-F238E27FC236}">
                  <a16:creationId xmlns:a16="http://schemas.microsoft.com/office/drawing/2014/main" id="{69ACF86F-8836-754B-89A6-43375DDA2FF9}"/>
                </a:ext>
              </a:extLst>
            </p:cNvPr>
            <p:cNvGrpSpPr/>
            <p:nvPr/>
          </p:nvGrpSpPr>
          <p:grpSpPr>
            <a:xfrm>
              <a:off x="3407122" y="3628896"/>
              <a:ext cx="5377756" cy="2178071"/>
              <a:chOff x="2944177" y="3112802"/>
              <a:chExt cx="6413182" cy="2597435"/>
            </a:xfrm>
          </p:grpSpPr>
          <p:grpSp>
            <p:nvGrpSpPr>
              <p:cNvPr id="38" name="Graphic 34">
                <a:extLst>
                  <a:ext uri="{FF2B5EF4-FFF2-40B4-BE49-F238E27FC236}">
                    <a16:creationId xmlns:a16="http://schemas.microsoft.com/office/drawing/2014/main" id="{7DBA29DD-D5B4-5A42-9016-6F55944F40D3}"/>
                  </a:ext>
                </a:extLst>
              </p:cNvPr>
              <p:cNvGrpSpPr/>
              <p:nvPr/>
            </p:nvGrpSpPr>
            <p:grpSpPr>
              <a:xfrm>
                <a:off x="4845740" y="3112802"/>
                <a:ext cx="1006792" cy="625554"/>
                <a:chOff x="4845740" y="3112802"/>
                <a:chExt cx="1006792" cy="625554"/>
              </a:xfrm>
            </p:grpSpPr>
            <p:sp>
              <p:nvSpPr>
                <p:cNvPr id="39" name="Freeform 38">
                  <a:extLst>
                    <a:ext uri="{FF2B5EF4-FFF2-40B4-BE49-F238E27FC236}">
                      <a16:creationId xmlns:a16="http://schemas.microsoft.com/office/drawing/2014/main" id="{0B0320C0-8373-5540-B3B3-B36298E2DB68}"/>
                    </a:ext>
                  </a:extLst>
                </p:cNvPr>
                <p:cNvSpPr/>
                <p:nvPr/>
              </p:nvSpPr>
              <p:spPr>
                <a:xfrm>
                  <a:off x="4845740" y="3112802"/>
                  <a:ext cx="1006792" cy="625554"/>
                </a:xfrm>
                <a:custGeom>
                  <a:avLst/>
                  <a:gdLst>
                    <a:gd name="connsiteX0" fmla="*/ 804863 w 1006792"/>
                    <a:gd name="connsiteY0" fmla="*/ 693420 h 693420"/>
                    <a:gd name="connsiteX1" fmla="*/ 201930 w 1006792"/>
                    <a:gd name="connsiteY1" fmla="*/ 693420 h 693420"/>
                    <a:gd name="connsiteX2" fmla="*/ 0 w 1006792"/>
                    <a:gd name="connsiteY2" fmla="*/ 491490 h 693420"/>
                    <a:gd name="connsiteX3" fmla="*/ 0 w 1006792"/>
                    <a:gd name="connsiteY3" fmla="*/ 201930 h 693420"/>
                    <a:gd name="connsiteX4" fmla="*/ 201930 w 1006792"/>
                    <a:gd name="connsiteY4" fmla="*/ 0 h 693420"/>
                    <a:gd name="connsiteX5" fmla="*/ 804863 w 1006792"/>
                    <a:gd name="connsiteY5" fmla="*/ 0 h 693420"/>
                    <a:gd name="connsiteX6" fmla="*/ 1006793 w 1006792"/>
                    <a:gd name="connsiteY6" fmla="*/ 201930 h 693420"/>
                    <a:gd name="connsiteX7" fmla="*/ 1006793 w 1006792"/>
                    <a:gd name="connsiteY7" fmla="*/ 491490 h 693420"/>
                    <a:gd name="connsiteX8" fmla="*/ 804863 w 1006792"/>
                    <a:gd name="connsiteY8" fmla="*/ 693420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792" h="693420">
                      <a:moveTo>
                        <a:pt x="804863" y="693420"/>
                      </a:moveTo>
                      <a:lnTo>
                        <a:pt x="201930" y="693420"/>
                      </a:lnTo>
                      <a:cubicBezTo>
                        <a:pt x="90488" y="693420"/>
                        <a:pt x="0" y="602933"/>
                        <a:pt x="0" y="491490"/>
                      </a:cubicBezTo>
                      <a:lnTo>
                        <a:pt x="0" y="201930"/>
                      </a:lnTo>
                      <a:cubicBezTo>
                        <a:pt x="0" y="90488"/>
                        <a:pt x="90488" y="0"/>
                        <a:pt x="201930" y="0"/>
                      </a:cubicBezTo>
                      <a:lnTo>
                        <a:pt x="804863" y="0"/>
                      </a:lnTo>
                      <a:cubicBezTo>
                        <a:pt x="916305" y="0"/>
                        <a:pt x="1006793" y="90488"/>
                        <a:pt x="1006793" y="201930"/>
                      </a:cubicBezTo>
                      <a:lnTo>
                        <a:pt x="1006793" y="491490"/>
                      </a:lnTo>
                      <a:cubicBezTo>
                        <a:pt x="1005840" y="602933"/>
                        <a:pt x="916305" y="693420"/>
                        <a:pt x="804863" y="693420"/>
                      </a:cubicBezTo>
                      <a:close/>
                    </a:path>
                  </a:pathLst>
                </a:custGeom>
                <a:solidFill>
                  <a:schemeClr val="accent4">
                    <a:lumMod val="20000"/>
                    <a:lumOff val="80000"/>
                  </a:schemeClr>
                </a:solidFill>
                <a:ln w="9525" cap="flat">
                  <a:noFill/>
                  <a:prstDash val="solid"/>
                  <a:miter/>
                </a:ln>
              </p:spPr>
              <p:txBody>
                <a:bodyPr rtlCol="0" anchor="ctr"/>
                <a:lstStyle/>
                <a:p>
                  <a:endParaRPr lang="en-US"/>
                </a:p>
              </p:txBody>
            </p:sp>
            <p:grpSp>
              <p:nvGrpSpPr>
                <p:cNvPr id="40" name="Graphic 34">
                  <a:extLst>
                    <a:ext uri="{FF2B5EF4-FFF2-40B4-BE49-F238E27FC236}">
                      <a16:creationId xmlns:a16="http://schemas.microsoft.com/office/drawing/2014/main" id="{1BD9DB84-EC33-5A40-8AC4-FACE8892B7B8}"/>
                    </a:ext>
                  </a:extLst>
                </p:cNvPr>
                <p:cNvGrpSpPr/>
                <p:nvPr/>
              </p:nvGrpSpPr>
              <p:grpSpPr>
                <a:xfrm>
                  <a:off x="5093391" y="3326519"/>
                  <a:ext cx="401003" cy="84773"/>
                  <a:chOff x="5093391" y="3326519"/>
                  <a:chExt cx="401003" cy="84773"/>
                </a:xfrm>
                <a:solidFill>
                  <a:srgbClr val="FFFFFF"/>
                </a:solidFill>
              </p:grpSpPr>
              <p:sp>
                <p:nvSpPr>
                  <p:cNvPr id="41" name="Freeform 40">
                    <a:extLst>
                      <a:ext uri="{FF2B5EF4-FFF2-40B4-BE49-F238E27FC236}">
                        <a16:creationId xmlns:a16="http://schemas.microsoft.com/office/drawing/2014/main" id="{3195592F-7A3E-B04D-8BC1-B9EF2B7985B1}"/>
                      </a:ext>
                    </a:extLst>
                  </p:cNvPr>
                  <p:cNvSpPr/>
                  <p:nvPr/>
                </p:nvSpPr>
                <p:spPr>
                  <a:xfrm>
                    <a:off x="5093391" y="3388432"/>
                    <a:ext cx="176212" cy="22860"/>
                  </a:xfrm>
                  <a:custGeom>
                    <a:avLst/>
                    <a:gdLst>
                      <a:gd name="connsiteX0" fmla="*/ 0 w 176212"/>
                      <a:gd name="connsiteY0" fmla="*/ 0 h 22860"/>
                      <a:gd name="connsiteX1" fmla="*/ 176212 w 176212"/>
                      <a:gd name="connsiteY1" fmla="*/ 0 h 22860"/>
                      <a:gd name="connsiteX2" fmla="*/ 176212 w 176212"/>
                      <a:gd name="connsiteY2" fmla="*/ 22860 h 22860"/>
                      <a:gd name="connsiteX3" fmla="*/ 0 w 176212"/>
                      <a:gd name="connsiteY3" fmla="*/ 22860 h 22860"/>
                    </a:gdLst>
                    <a:ahLst/>
                    <a:cxnLst>
                      <a:cxn ang="0">
                        <a:pos x="connsiteX0" y="connsiteY0"/>
                      </a:cxn>
                      <a:cxn ang="0">
                        <a:pos x="connsiteX1" y="connsiteY1"/>
                      </a:cxn>
                      <a:cxn ang="0">
                        <a:pos x="connsiteX2" y="connsiteY2"/>
                      </a:cxn>
                      <a:cxn ang="0">
                        <a:pos x="connsiteX3" y="connsiteY3"/>
                      </a:cxn>
                    </a:cxnLst>
                    <a:rect l="l" t="t" r="r" b="b"/>
                    <a:pathLst>
                      <a:path w="176212" h="22860">
                        <a:moveTo>
                          <a:pt x="0" y="0"/>
                        </a:moveTo>
                        <a:lnTo>
                          <a:pt x="176212" y="0"/>
                        </a:lnTo>
                        <a:lnTo>
                          <a:pt x="176212" y="22860"/>
                        </a:lnTo>
                        <a:lnTo>
                          <a:pt x="0" y="22860"/>
                        </a:lnTo>
                        <a:close/>
                      </a:path>
                    </a:pathLst>
                  </a:custGeom>
                  <a:solidFill>
                    <a:srgbClr val="FFFFFF"/>
                  </a:solidFill>
                  <a:ln w="952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5EC803F-09C3-B540-97CD-EF9CEB17ABF0}"/>
                      </a:ext>
                    </a:extLst>
                  </p:cNvPr>
                  <p:cNvSpPr/>
                  <p:nvPr/>
                </p:nvSpPr>
                <p:spPr>
                  <a:xfrm>
                    <a:off x="5093392" y="3326519"/>
                    <a:ext cx="401002" cy="22860"/>
                  </a:xfrm>
                  <a:custGeom>
                    <a:avLst/>
                    <a:gdLst>
                      <a:gd name="connsiteX0" fmla="*/ 0 w 401002"/>
                      <a:gd name="connsiteY0" fmla="*/ 0 h 22860"/>
                      <a:gd name="connsiteX1" fmla="*/ 401003 w 401002"/>
                      <a:gd name="connsiteY1" fmla="*/ 0 h 22860"/>
                      <a:gd name="connsiteX2" fmla="*/ 401003 w 401002"/>
                      <a:gd name="connsiteY2" fmla="*/ 22860 h 22860"/>
                      <a:gd name="connsiteX3" fmla="*/ 0 w 401002"/>
                      <a:gd name="connsiteY3" fmla="*/ 22860 h 22860"/>
                    </a:gdLst>
                    <a:ahLst/>
                    <a:cxnLst>
                      <a:cxn ang="0">
                        <a:pos x="connsiteX0" y="connsiteY0"/>
                      </a:cxn>
                      <a:cxn ang="0">
                        <a:pos x="connsiteX1" y="connsiteY1"/>
                      </a:cxn>
                      <a:cxn ang="0">
                        <a:pos x="connsiteX2" y="connsiteY2"/>
                      </a:cxn>
                      <a:cxn ang="0">
                        <a:pos x="connsiteX3" y="connsiteY3"/>
                      </a:cxn>
                    </a:cxnLst>
                    <a:rect l="l" t="t" r="r" b="b"/>
                    <a:pathLst>
                      <a:path w="401002" h="22860">
                        <a:moveTo>
                          <a:pt x="0" y="0"/>
                        </a:moveTo>
                        <a:lnTo>
                          <a:pt x="401003" y="0"/>
                        </a:lnTo>
                        <a:lnTo>
                          <a:pt x="401003" y="22860"/>
                        </a:lnTo>
                        <a:lnTo>
                          <a:pt x="0" y="22860"/>
                        </a:lnTo>
                        <a:close/>
                      </a:path>
                    </a:pathLst>
                  </a:custGeom>
                  <a:solidFill>
                    <a:srgbClr val="FFFFFF"/>
                  </a:solidFill>
                  <a:ln w="9525" cap="flat">
                    <a:noFill/>
                    <a:prstDash val="solid"/>
                    <a:miter/>
                  </a:ln>
                </p:spPr>
                <p:txBody>
                  <a:bodyPr rtlCol="0" anchor="ctr"/>
                  <a:lstStyle/>
                  <a:p>
                    <a:endParaRPr lang="en-US"/>
                  </a:p>
                </p:txBody>
              </p:sp>
            </p:grpSp>
          </p:grpSp>
          <p:grpSp>
            <p:nvGrpSpPr>
              <p:cNvPr id="43" name="Graphic 34">
                <a:extLst>
                  <a:ext uri="{FF2B5EF4-FFF2-40B4-BE49-F238E27FC236}">
                    <a16:creationId xmlns:a16="http://schemas.microsoft.com/office/drawing/2014/main" id="{FE18CD93-B332-D742-89A6-EF714278A081}"/>
                  </a:ext>
                </a:extLst>
              </p:cNvPr>
              <p:cNvGrpSpPr/>
              <p:nvPr/>
            </p:nvGrpSpPr>
            <p:grpSpPr>
              <a:xfrm>
                <a:off x="6544627" y="3959542"/>
                <a:ext cx="614362" cy="422910"/>
                <a:chOff x="6544627" y="3959542"/>
                <a:chExt cx="614362" cy="422910"/>
              </a:xfrm>
            </p:grpSpPr>
            <p:sp>
              <p:nvSpPr>
                <p:cNvPr id="44" name="Freeform 43">
                  <a:extLst>
                    <a:ext uri="{FF2B5EF4-FFF2-40B4-BE49-F238E27FC236}">
                      <a16:creationId xmlns:a16="http://schemas.microsoft.com/office/drawing/2014/main" id="{59E7C59B-B851-344F-90F8-06A845CBA9AC}"/>
                    </a:ext>
                  </a:extLst>
                </p:cNvPr>
                <p:cNvSpPr/>
                <p:nvPr/>
              </p:nvSpPr>
              <p:spPr>
                <a:xfrm>
                  <a:off x="6544627" y="3959542"/>
                  <a:ext cx="614362" cy="422910"/>
                </a:xfrm>
                <a:custGeom>
                  <a:avLst/>
                  <a:gdLst>
                    <a:gd name="connsiteX0" fmla="*/ 491490 w 614362"/>
                    <a:gd name="connsiteY0" fmla="*/ 422910 h 422910"/>
                    <a:gd name="connsiteX1" fmla="*/ 122872 w 614362"/>
                    <a:gd name="connsiteY1" fmla="*/ 422910 h 422910"/>
                    <a:gd name="connsiteX2" fmla="*/ 0 w 614362"/>
                    <a:gd name="connsiteY2" fmla="*/ 300038 h 422910"/>
                    <a:gd name="connsiteX3" fmla="*/ 0 w 614362"/>
                    <a:gd name="connsiteY3" fmla="*/ 122873 h 422910"/>
                    <a:gd name="connsiteX4" fmla="*/ 122872 w 614362"/>
                    <a:gd name="connsiteY4" fmla="*/ 0 h 422910"/>
                    <a:gd name="connsiteX5" fmla="*/ 491490 w 614362"/>
                    <a:gd name="connsiteY5" fmla="*/ 0 h 422910"/>
                    <a:gd name="connsiteX6" fmla="*/ 614363 w 614362"/>
                    <a:gd name="connsiteY6" fmla="*/ 122873 h 422910"/>
                    <a:gd name="connsiteX7" fmla="*/ 614363 w 614362"/>
                    <a:gd name="connsiteY7" fmla="*/ 300038 h 422910"/>
                    <a:gd name="connsiteX8" fmla="*/ 491490 w 614362"/>
                    <a:gd name="connsiteY8" fmla="*/ 422910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362" h="422910">
                      <a:moveTo>
                        <a:pt x="491490" y="422910"/>
                      </a:moveTo>
                      <a:lnTo>
                        <a:pt x="122872" y="422910"/>
                      </a:lnTo>
                      <a:cubicBezTo>
                        <a:pt x="55245" y="422910"/>
                        <a:pt x="0" y="367665"/>
                        <a:pt x="0" y="300038"/>
                      </a:cubicBezTo>
                      <a:lnTo>
                        <a:pt x="0" y="122873"/>
                      </a:lnTo>
                      <a:cubicBezTo>
                        <a:pt x="0" y="55245"/>
                        <a:pt x="55245" y="0"/>
                        <a:pt x="122872" y="0"/>
                      </a:cubicBezTo>
                      <a:lnTo>
                        <a:pt x="491490" y="0"/>
                      </a:lnTo>
                      <a:cubicBezTo>
                        <a:pt x="559117" y="0"/>
                        <a:pt x="614363" y="55245"/>
                        <a:pt x="614363" y="122873"/>
                      </a:cubicBezTo>
                      <a:lnTo>
                        <a:pt x="614363" y="300038"/>
                      </a:lnTo>
                      <a:cubicBezTo>
                        <a:pt x="614363" y="367665"/>
                        <a:pt x="559117" y="422910"/>
                        <a:pt x="491490" y="422910"/>
                      </a:cubicBezTo>
                      <a:close/>
                    </a:path>
                  </a:pathLst>
                </a:custGeom>
                <a:solidFill>
                  <a:schemeClr val="accent4">
                    <a:lumMod val="20000"/>
                    <a:lumOff val="80000"/>
                  </a:schemeClr>
                </a:solidFill>
                <a:ln w="9525" cap="flat">
                  <a:noFill/>
                  <a:prstDash val="solid"/>
                  <a:miter/>
                </a:ln>
              </p:spPr>
              <p:txBody>
                <a:bodyPr rtlCol="0" anchor="ctr"/>
                <a:lstStyle/>
                <a:p>
                  <a:endParaRPr lang="en-US"/>
                </a:p>
              </p:txBody>
            </p:sp>
            <p:grpSp>
              <p:nvGrpSpPr>
                <p:cNvPr id="45" name="Graphic 34">
                  <a:extLst>
                    <a:ext uri="{FF2B5EF4-FFF2-40B4-BE49-F238E27FC236}">
                      <a16:creationId xmlns:a16="http://schemas.microsoft.com/office/drawing/2014/main" id="{B6151ACD-EE37-B64A-BB63-81AF42CC534E}"/>
                    </a:ext>
                  </a:extLst>
                </p:cNvPr>
                <p:cNvGrpSpPr/>
                <p:nvPr/>
              </p:nvGrpSpPr>
              <p:grpSpPr>
                <a:xfrm>
                  <a:off x="6809050" y="4200701"/>
                  <a:ext cx="245052" cy="51912"/>
                  <a:chOff x="6809050" y="4200701"/>
                  <a:chExt cx="245052" cy="51912"/>
                </a:xfrm>
                <a:solidFill>
                  <a:srgbClr val="FFFFFF"/>
                </a:solidFill>
              </p:grpSpPr>
              <p:sp>
                <p:nvSpPr>
                  <p:cNvPr id="46" name="Freeform 45">
                    <a:extLst>
                      <a:ext uri="{FF2B5EF4-FFF2-40B4-BE49-F238E27FC236}">
                        <a16:creationId xmlns:a16="http://schemas.microsoft.com/office/drawing/2014/main" id="{A8675E17-1F65-FA4B-8E4A-5875C92F2068}"/>
                      </a:ext>
                    </a:extLst>
                  </p:cNvPr>
                  <p:cNvSpPr/>
                  <p:nvPr/>
                </p:nvSpPr>
                <p:spPr>
                  <a:xfrm rot="-10800000">
                    <a:off x="6946470" y="4200701"/>
                    <a:ext cx="107632" cy="14287"/>
                  </a:xfrm>
                  <a:custGeom>
                    <a:avLst/>
                    <a:gdLst>
                      <a:gd name="connsiteX0" fmla="*/ 0 w 107632"/>
                      <a:gd name="connsiteY0" fmla="*/ 0 h 14287"/>
                      <a:gd name="connsiteX1" fmla="*/ 107633 w 107632"/>
                      <a:gd name="connsiteY1" fmla="*/ 0 h 14287"/>
                      <a:gd name="connsiteX2" fmla="*/ 107633 w 107632"/>
                      <a:gd name="connsiteY2" fmla="*/ 14288 h 14287"/>
                      <a:gd name="connsiteX3" fmla="*/ 0 w 107632"/>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07632" h="14287">
                        <a:moveTo>
                          <a:pt x="0" y="0"/>
                        </a:moveTo>
                        <a:lnTo>
                          <a:pt x="107633" y="0"/>
                        </a:lnTo>
                        <a:lnTo>
                          <a:pt x="107633" y="14288"/>
                        </a:lnTo>
                        <a:lnTo>
                          <a:pt x="0" y="14288"/>
                        </a:lnTo>
                        <a:close/>
                      </a:path>
                    </a:pathLst>
                  </a:custGeom>
                  <a:solidFill>
                    <a:srgbClr val="FFFFFF"/>
                  </a:solid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DDE0B797-FAC8-1046-95D5-B2613F8E4DF3}"/>
                      </a:ext>
                    </a:extLst>
                  </p:cNvPr>
                  <p:cNvSpPr/>
                  <p:nvPr/>
                </p:nvSpPr>
                <p:spPr>
                  <a:xfrm rot="-10800000">
                    <a:off x="6809050" y="4238325"/>
                    <a:ext cx="244792" cy="14287"/>
                  </a:xfrm>
                  <a:custGeom>
                    <a:avLst/>
                    <a:gdLst>
                      <a:gd name="connsiteX0" fmla="*/ 0 w 244792"/>
                      <a:gd name="connsiteY0" fmla="*/ 0 h 14287"/>
                      <a:gd name="connsiteX1" fmla="*/ 244793 w 244792"/>
                      <a:gd name="connsiteY1" fmla="*/ 0 h 14287"/>
                      <a:gd name="connsiteX2" fmla="*/ 244793 w 244792"/>
                      <a:gd name="connsiteY2" fmla="*/ 14288 h 14287"/>
                      <a:gd name="connsiteX3" fmla="*/ 0 w 244792"/>
                      <a:gd name="connsiteY3" fmla="*/ 14288 h 14287"/>
                    </a:gdLst>
                    <a:ahLst/>
                    <a:cxnLst>
                      <a:cxn ang="0">
                        <a:pos x="connsiteX0" y="connsiteY0"/>
                      </a:cxn>
                      <a:cxn ang="0">
                        <a:pos x="connsiteX1" y="connsiteY1"/>
                      </a:cxn>
                      <a:cxn ang="0">
                        <a:pos x="connsiteX2" y="connsiteY2"/>
                      </a:cxn>
                      <a:cxn ang="0">
                        <a:pos x="connsiteX3" y="connsiteY3"/>
                      </a:cxn>
                    </a:cxnLst>
                    <a:rect l="l" t="t" r="r" b="b"/>
                    <a:pathLst>
                      <a:path w="244792" h="14287">
                        <a:moveTo>
                          <a:pt x="0" y="0"/>
                        </a:moveTo>
                        <a:lnTo>
                          <a:pt x="244793" y="0"/>
                        </a:lnTo>
                        <a:lnTo>
                          <a:pt x="244793" y="14288"/>
                        </a:lnTo>
                        <a:lnTo>
                          <a:pt x="0" y="14288"/>
                        </a:lnTo>
                        <a:close/>
                      </a:path>
                    </a:pathLst>
                  </a:custGeom>
                  <a:solidFill>
                    <a:srgbClr val="FFFFFF"/>
                  </a:solidFill>
                  <a:ln w="9525" cap="flat">
                    <a:noFill/>
                    <a:prstDash val="solid"/>
                    <a:miter/>
                  </a:ln>
                </p:spPr>
                <p:txBody>
                  <a:bodyPr rtlCol="0" anchor="ctr"/>
                  <a:lstStyle/>
                  <a:p>
                    <a:endParaRPr lang="en-US"/>
                  </a:p>
                </p:txBody>
              </p:sp>
            </p:grpSp>
          </p:grpSp>
          <p:grpSp>
            <p:nvGrpSpPr>
              <p:cNvPr id="48" name="Graphic 34">
                <a:extLst>
                  <a:ext uri="{FF2B5EF4-FFF2-40B4-BE49-F238E27FC236}">
                    <a16:creationId xmlns:a16="http://schemas.microsoft.com/office/drawing/2014/main" id="{983F8AEE-8C08-8443-B7B7-E73934B91E5C}"/>
                  </a:ext>
                </a:extLst>
              </p:cNvPr>
              <p:cNvGrpSpPr/>
              <p:nvPr/>
            </p:nvGrpSpPr>
            <p:grpSpPr>
              <a:xfrm>
                <a:off x="2944177" y="3362325"/>
                <a:ext cx="6413182" cy="2347912"/>
                <a:chOff x="2944177" y="3362325"/>
                <a:chExt cx="6413182" cy="2347912"/>
              </a:xfrm>
            </p:grpSpPr>
            <p:sp>
              <p:nvSpPr>
                <p:cNvPr id="56" name="Freeform 55">
                  <a:extLst>
                    <a:ext uri="{FF2B5EF4-FFF2-40B4-BE49-F238E27FC236}">
                      <a16:creationId xmlns:a16="http://schemas.microsoft.com/office/drawing/2014/main" id="{8EC25B81-AA60-084B-9CE9-020EAE72A352}"/>
                    </a:ext>
                  </a:extLst>
                </p:cNvPr>
                <p:cNvSpPr/>
                <p:nvPr/>
              </p:nvSpPr>
              <p:spPr>
                <a:xfrm>
                  <a:off x="7355205" y="3362325"/>
                  <a:ext cx="1203960" cy="234315"/>
                </a:xfrm>
                <a:custGeom>
                  <a:avLst/>
                  <a:gdLst>
                    <a:gd name="connsiteX0" fmla="*/ 1203960 w 1203959"/>
                    <a:gd name="connsiteY0" fmla="*/ 234315 h 234315"/>
                    <a:gd name="connsiteX1" fmla="*/ 1203960 w 1203959"/>
                    <a:gd name="connsiteY1" fmla="*/ 186690 h 234315"/>
                    <a:gd name="connsiteX2" fmla="*/ 1017270 w 1203959"/>
                    <a:gd name="connsiteY2" fmla="*/ 0 h 234315"/>
                    <a:gd name="connsiteX3" fmla="*/ 0 w 1203959"/>
                    <a:gd name="connsiteY3" fmla="*/ 0 h 234315"/>
                  </a:gdLst>
                  <a:ahLst/>
                  <a:cxnLst>
                    <a:cxn ang="0">
                      <a:pos x="connsiteX0" y="connsiteY0"/>
                    </a:cxn>
                    <a:cxn ang="0">
                      <a:pos x="connsiteX1" y="connsiteY1"/>
                    </a:cxn>
                    <a:cxn ang="0">
                      <a:pos x="connsiteX2" y="connsiteY2"/>
                    </a:cxn>
                    <a:cxn ang="0">
                      <a:pos x="connsiteX3" y="connsiteY3"/>
                    </a:cxn>
                  </a:cxnLst>
                  <a:rect l="l" t="t" r="r" b="b"/>
                  <a:pathLst>
                    <a:path w="1203959" h="234315">
                      <a:moveTo>
                        <a:pt x="1203960" y="234315"/>
                      </a:moveTo>
                      <a:lnTo>
                        <a:pt x="1203960" y="186690"/>
                      </a:lnTo>
                      <a:cubicBezTo>
                        <a:pt x="1203960" y="83820"/>
                        <a:pt x="1120140" y="0"/>
                        <a:pt x="1017270" y="0"/>
                      </a:cubicBezTo>
                      <a:lnTo>
                        <a:pt x="0" y="0"/>
                      </a:lnTo>
                    </a:path>
                  </a:pathLst>
                </a:custGeom>
                <a:noFill/>
                <a:ln w="9525" cap="flat">
                  <a:solidFill>
                    <a:srgbClr val="FFFFFF"/>
                  </a:solidFill>
                  <a:prstDash val="solid"/>
                  <a:miter/>
                </a:ln>
              </p:spPr>
              <p:txBody>
                <a:bodyPr rtlCol="0" anchor="ctr"/>
                <a:lstStyle/>
                <a:p>
                  <a:endParaRPr lang="en-US"/>
                </a:p>
              </p:txBody>
            </p:sp>
            <p:grpSp>
              <p:nvGrpSpPr>
                <p:cNvPr id="57" name="Graphic 34">
                  <a:extLst>
                    <a:ext uri="{FF2B5EF4-FFF2-40B4-BE49-F238E27FC236}">
                      <a16:creationId xmlns:a16="http://schemas.microsoft.com/office/drawing/2014/main" id="{D305ED22-73C4-0A4E-8954-566B494A7B1F}"/>
                    </a:ext>
                  </a:extLst>
                </p:cNvPr>
                <p:cNvGrpSpPr/>
                <p:nvPr/>
              </p:nvGrpSpPr>
              <p:grpSpPr>
                <a:xfrm>
                  <a:off x="7720012" y="3597592"/>
                  <a:ext cx="1637347" cy="1085850"/>
                  <a:chOff x="7720012" y="3597592"/>
                  <a:chExt cx="1637347" cy="1085850"/>
                </a:xfrm>
              </p:grpSpPr>
              <p:grpSp>
                <p:nvGrpSpPr>
                  <p:cNvPr id="58" name="Graphic 34">
                    <a:extLst>
                      <a:ext uri="{FF2B5EF4-FFF2-40B4-BE49-F238E27FC236}">
                        <a16:creationId xmlns:a16="http://schemas.microsoft.com/office/drawing/2014/main" id="{1DE97205-B9A2-354E-A355-3D20348D7E1A}"/>
                      </a:ext>
                    </a:extLst>
                  </p:cNvPr>
                  <p:cNvGrpSpPr/>
                  <p:nvPr/>
                </p:nvGrpSpPr>
                <p:grpSpPr>
                  <a:xfrm>
                    <a:off x="7720012" y="3597592"/>
                    <a:ext cx="1637347" cy="1085850"/>
                    <a:chOff x="7720012" y="3597592"/>
                    <a:chExt cx="1637347" cy="1085850"/>
                  </a:xfrm>
                </p:grpSpPr>
                <p:sp>
                  <p:nvSpPr>
                    <p:cNvPr id="59" name="Freeform 58">
                      <a:extLst>
                        <a:ext uri="{FF2B5EF4-FFF2-40B4-BE49-F238E27FC236}">
                          <a16:creationId xmlns:a16="http://schemas.microsoft.com/office/drawing/2014/main" id="{E4585596-6EBE-F04B-8FB8-0A0A6FE0ECEC}"/>
                        </a:ext>
                      </a:extLst>
                    </p:cNvPr>
                    <p:cNvSpPr/>
                    <p:nvPr/>
                  </p:nvSpPr>
                  <p:spPr>
                    <a:xfrm>
                      <a:off x="7720012" y="3597592"/>
                      <a:ext cx="1637347" cy="1085850"/>
                    </a:xfrm>
                    <a:custGeom>
                      <a:avLst/>
                      <a:gdLst>
                        <a:gd name="connsiteX0" fmla="*/ 1637348 w 1637347"/>
                        <a:gd name="connsiteY0" fmla="*/ 1085850 h 1085850"/>
                        <a:gd name="connsiteX1" fmla="*/ 0 w 1637347"/>
                        <a:gd name="connsiteY1" fmla="*/ 1085850 h 1085850"/>
                        <a:gd name="connsiteX2" fmla="*/ 0 w 1637347"/>
                        <a:gd name="connsiteY2" fmla="*/ 80010 h 1085850"/>
                        <a:gd name="connsiteX3" fmla="*/ 80010 w 1637347"/>
                        <a:gd name="connsiteY3" fmla="*/ 0 h 1085850"/>
                        <a:gd name="connsiteX4" fmla="*/ 1557338 w 1637347"/>
                        <a:gd name="connsiteY4" fmla="*/ 0 h 1085850"/>
                        <a:gd name="connsiteX5" fmla="*/ 1637348 w 1637347"/>
                        <a:gd name="connsiteY5" fmla="*/ 80010 h 1085850"/>
                        <a:gd name="connsiteX6" fmla="*/ 1637348 w 1637347"/>
                        <a:gd name="connsiteY6" fmla="*/ 10858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347" h="1085850">
                          <a:moveTo>
                            <a:pt x="1637348" y="1085850"/>
                          </a:moveTo>
                          <a:lnTo>
                            <a:pt x="0" y="1085850"/>
                          </a:lnTo>
                          <a:lnTo>
                            <a:pt x="0" y="80010"/>
                          </a:lnTo>
                          <a:cubicBezTo>
                            <a:pt x="0" y="36195"/>
                            <a:pt x="35243" y="0"/>
                            <a:pt x="80010" y="0"/>
                          </a:cubicBezTo>
                          <a:lnTo>
                            <a:pt x="1557338" y="0"/>
                          </a:lnTo>
                          <a:cubicBezTo>
                            <a:pt x="1601152" y="0"/>
                            <a:pt x="1637348" y="35242"/>
                            <a:pt x="1637348" y="80010"/>
                          </a:cubicBezTo>
                          <a:lnTo>
                            <a:pt x="1637348" y="1085850"/>
                          </a:lnTo>
                          <a:close/>
                        </a:path>
                      </a:pathLst>
                    </a:custGeom>
                    <a:gradFill>
                      <a:gsLst>
                        <a:gs pos="0">
                          <a:schemeClr val="bg1"/>
                        </a:gs>
                        <a:gs pos="100000">
                          <a:schemeClr val="bg1">
                            <a:lumMod val="95000"/>
                          </a:schemeClr>
                        </a:gs>
                      </a:gsLst>
                      <a:lin ang="0" scaled="0"/>
                    </a:gradFill>
                    <a:ln w="952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0AEEF023-954B-764B-8DB9-714364D57E6D}"/>
                        </a:ext>
                      </a:extLst>
                    </p:cNvPr>
                    <p:cNvSpPr/>
                    <p:nvPr/>
                  </p:nvSpPr>
                  <p:spPr>
                    <a:xfrm>
                      <a:off x="7720012" y="3725227"/>
                      <a:ext cx="1637347" cy="9525"/>
                    </a:xfrm>
                    <a:custGeom>
                      <a:avLst/>
                      <a:gdLst>
                        <a:gd name="connsiteX0" fmla="*/ 0 w 1637347"/>
                        <a:gd name="connsiteY0" fmla="*/ 0 h 9525"/>
                        <a:gd name="connsiteX1" fmla="*/ 1637348 w 1637347"/>
                        <a:gd name="connsiteY1" fmla="*/ 0 h 9525"/>
                      </a:gdLst>
                      <a:ahLst/>
                      <a:cxnLst>
                        <a:cxn ang="0">
                          <a:pos x="connsiteX0" y="connsiteY0"/>
                        </a:cxn>
                        <a:cxn ang="0">
                          <a:pos x="connsiteX1" y="connsiteY1"/>
                        </a:cxn>
                      </a:cxnLst>
                      <a:rect l="l" t="t" r="r" b="b"/>
                      <a:pathLst>
                        <a:path w="1637347" h="9525">
                          <a:moveTo>
                            <a:pt x="0" y="0"/>
                          </a:moveTo>
                          <a:lnTo>
                            <a:pt x="1637348" y="0"/>
                          </a:lnTo>
                        </a:path>
                      </a:pathLst>
                    </a:custGeom>
                    <a:ln w="8501" cap="flat">
                      <a:solidFill>
                        <a:srgbClr val="F5C679"/>
                      </a:solid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01B5CA7-27D2-BA45-ACB3-1DA10C857FF4}"/>
                        </a:ext>
                      </a:extLst>
                    </p:cNvPr>
                    <p:cNvSpPr/>
                    <p:nvPr/>
                  </p:nvSpPr>
                  <p:spPr>
                    <a:xfrm>
                      <a:off x="7804785" y="3629025"/>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chemeClr val="accent1"/>
                    </a:solidFill>
                    <a:ln w="952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53A918B-9C2F-7649-B09C-34C42603F034}"/>
                        </a:ext>
                      </a:extLst>
                    </p:cNvPr>
                    <p:cNvSpPr/>
                    <p:nvPr/>
                  </p:nvSpPr>
                  <p:spPr>
                    <a:xfrm>
                      <a:off x="7928610" y="3629025"/>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chemeClr val="accent3"/>
                    </a:solidFill>
                    <a:ln w="952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ADD973C9-BE2F-8B4F-822B-4FBE17F28109}"/>
                        </a:ext>
                      </a:extLst>
                    </p:cNvPr>
                    <p:cNvSpPr/>
                    <p:nvPr/>
                  </p:nvSpPr>
                  <p:spPr>
                    <a:xfrm>
                      <a:off x="8053387" y="3629025"/>
                      <a:ext cx="68580" cy="68579"/>
                    </a:xfrm>
                    <a:custGeom>
                      <a:avLst/>
                      <a:gdLst>
                        <a:gd name="connsiteX0" fmla="*/ 68580 w 68580"/>
                        <a:gd name="connsiteY0" fmla="*/ 34290 h 68579"/>
                        <a:gd name="connsiteX1" fmla="*/ 34290 w 68580"/>
                        <a:gd name="connsiteY1" fmla="*/ 68580 h 68579"/>
                        <a:gd name="connsiteX2" fmla="*/ 1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3" y="68580"/>
                            <a:pt x="1" y="53228"/>
                            <a:pt x="1" y="34290"/>
                          </a:cubicBezTo>
                          <a:cubicBezTo>
                            <a:pt x="1" y="15352"/>
                            <a:pt x="15353" y="0"/>
                            <a:pt x="34290" y="0"/>
                          </a:cubicBezTo>
                          <a:cubicBezTo>
                            <a:pt x="53228" y="0"/>
                            <a:pt x="68580" y="15352"/>
                            <a:pt x="68580" y="34290"/>
                          </a:cubicBezTo>
                          <a:close/>
                        </a:path>
                      </a:pathLst>
                    </a:custGeom>
                    <a:solidFill>
                      <a:schemeClr val="accent4"/>
                    </a:solidFill>
                    <a:ln w="9525" cap="flat">
                      <a:noFill/>
                      <a:prstDash val="solid"/>
                      <a:miter/>
                    </a:ln>
                  </p:spPr>
                  <p:txBody>
                    <a:bodyPr rtlCol="0" anchor="ctr"/>
                    <a:lstStyle/>
                    <a:p>
                      <a:endParaRPr lang="en-US"/>
                    </a:p>
                  </p:txBody>
                </p:sp>
              </p:grpSp>
              <p:grpSp>
                <p:nvGrpSpPr>
                  <p:cNvPr id="64" name="Graphic 34">
                    <a:extLst>
                      <a:ext uri="{FF2B5EF4-FFF2-40B4-BE49-F238E27FC236}">
                        <a16:creationId xmlns:a16="http://schemas.microsoft.com/office/drawing/2014/main" id="{33BBAED0-EE4E-2249-87EE-9D26C1AC0719}"/>
                      </a:ext>
                    </a:extLst>
                  </p:cNvPr>
                  <p:cNvGrpSpPr/>
                  <p:nvPr/>
                </p:nvGrpSpPr>
                <p:grpSpPr>
                  <a:xfrm>
                    <a:off x="7967654" y="3844290"/>
                    <a:ext cx="694381" cy="695325"/>
                    <a:chOff x="7967654" y="3844290"/>
                    <a:chExt cx="694381" cy="695325"/>
                  </a:xfrm>
                </p:grpSpPr>
                <p:sp>
                  <p:nvSpPr>
                    <p:cNvPr id="65" name="Freeform 64">
                      <a:extLst>
                        <a:ext uri="{FF2B5EF4-FFF2-40B4-BE49-F238E27FC236}">
                          <a16:creationId xmlns:a16="http://schemas.microsoft.com/office/drawing/2014/main" id="{8FF6E844-0564-EB43-93AC-9693ABD9329F}"/>
                        </a:ext>
                      </a:extLst>
                    </p:cNvPr>
                    <p:cNvSpPr/>
                    <p:nvPr/>
                  </p:nvSpPr>
                  <p:spPr>
                    <a:xfrm>
                      <a:off x="7967654" y="3844290"/>
                      <a:ext cx="347670" cy="347662"/>
                    </a:xfrm>
                    <a:custGeom>
                      <a:avLst/>
                      <a:gdLst>
                        <a:gd name="connsiteX0" fmla="*/ 163838 w 347670"/>
                        <a:gd name="connsiteY0" fmla="*/ 343852 h 347662"/>
                        <a:gd name="connsiteX1" fmla="*/ 347671 w 347670"/>
                        <a:gd name="connsiteY1" fmla="*/ 163830 h 347662"/>
                        <a:gd name="connsiteX2" fmla="*/ 347671 w 347670"/>
                        <a:gd name="connsiteY2" fmla="*/ 0 h 347662"/>
                        <a:gd name="connsiteX3" fmla="*/ 8 w 347670"/>
                        <a:gd name="connsiteY3" fmla="*/ 347663 h 347662"/>
                        <a:gd name="connsiteX4" fmla="*/ 163838 w 347670"/>
                        <a:gd name="connsiteY4" fmla="*/ 343852 h 34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70" h="347662">
                          <a:moveTo>
                            <a:pt x="163838" y="343852"/>
                          </a:moveTo>
                          <a:cubicBezTo>
                            <a:pt x="165744" y="243840"/>
                            <a:pt x="247658" y="163830"/>
                            <a:pt x="347671" y="163830"/>
                          </a:cubicBezTo>
                          <a:lnTo>
                            <a:pt x="347671" y="0"/>
                          </a:lnTo>
                          <a:cubicBezTo>
                            <a:pt x="155266" y="0"/>
                            <a:pt x="8" y="155257"/>
                            <a:pt x="8" y="347663"/>
                          </a:cubicBezTo>
                          <a:cubicBezTo>
                            <a:pt x="-944" y="342900"/>
                            <a:pt x="80019" y="342900"/>
                            <a:pt x="163838" y="343852"/>
                          </a:cubicBezTo>
                          <a:close/>
                        </a:path>
                      </a:pathLst>
                    </a:custGeom>
                    <a:solidFill>
                      <a:schemeClr val="accent3"/>
                    </a:solidFill>
                    <a:ln w="952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53F25F48-7B97-4446-A0A1-4B5E62699897}"/>
                        </a:ext>
                      </a:extLst>
                    </p:cNvPr>
                    <p:cNvSpPr/>
                    <p:nvPr/>
                  </p:nvSpPr>
                  <p:spPr>
                    <a:xfrm>
                      <a:off x="8314372" y="4191952"/>
                      <a:ext cx="347662" cy="347662"/>
                    </a:xfrm>
                    <a:custGeom>
                      <a:avLst/>
                      <a:gdLst>
                        <a:gd name="connsiteX0" fmla="*/ 183832 w 347662"/>
                        <a:gd name="connsiteY0" fmla="*/ 0 h 347662"/>
                        <a:gd name="connsiteX1" fmla="*/ 0 w 347662"/>
                        <a:gd name="connsiteY1" fmla="*/ 183832 h 347662"/>
                        <a:gd name="connsiteX2" fmla="*/ 0 w 347662"/>
                        <a:gd name="connsiteY2" fmla="*/ 347663 h 347662"/>
                        <a:gd name="connsiteX3" fmla="*/ 347663 w 347662"/>
                        <a:gd name="connsiteY3" fmla="*/ 0 h 347662"/>
                        <a:gd name="connsiteX4" fmla="*/ 183832 w 347662"/>
                        <a:gd name="connsiteY4" fmla="*/ 0 h 34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2" h="347662">
                          <a:moveTo>
                            <a:pt x="183832" y="0"/>
                          </a:moveTo>
                          <a:cubicBezTo>
                            <a:pt x="183832" y="101917"/>
                            <a:pt x="101917" y="183832"/>
                            <a:pt x="0" y="183832"/>
                          </a:cubicBezTo>
                          <a:lnTo>
                            <a:pt x="0" y="347663"/>
                          </a:lnTo>
                          <a:cubicBezTo>
                            <a:pt x="192405" y="347663"/>
                            <a:pt x="347663" y="192405"/>
                            <a:pt x="347663" y="0"/>
                          </a:cubicBezTo>
                          <a:lnTo>
                            <a:pt x="183832" y="0"/>
                          </a:lnTo>
                          <a:close/>
                        </a:path>
                      </a:pathLst>
                    </a:custGeom>
                    <a:solidFill>
                      <a:schemeClr val="accent3"/>
                    </a:solidFill>
                    <a:ln w="952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3B8CE254-DA54-F946-9DD9-79AA18B77625}"/>
                        </a:ext>
                      </a:extLst>
                    </p:cNvPr>
                    <p:cNvSpPr/>
                    <p:nvPr/>
                  </p:nvSpPr>
                  <p:spPr>
                    <a:xfrm>
                      <a:off x="7967662" y="4187644"/>
                      <a:ext cx="347662" cy="351970"/>
                    </a:xfrm>
                    <a:custGeom>
                      <a:avLst/>
                      <a:gdLst>
                        <a:gd name="connsiteX0" fmla="*/ 163830 w 347662"/>
                        <a:gd name="connsiteY0" fmla="*/ 4308 h 351970"/>
                        <a:gd name="connsiteX1" fmla="*/ 163830 w 347662"/>
                        <a:gd name="connsiteY1" fmla="*/ 498 h 351970"/>
                        <a:gd name="connsiteX2" fmla="*/ 0 w 347662"/>
                        <a:gd name="connsiteY2" fmla="*/ 4308 h 351970"/>
                        <a:gd name="connsiteX3" fmla="*/ 347663 w 347662"/>
                        <a:gd name="connsiteY3" fmla="*/ 351970 h 351970"/>
                        <a:gd name="connsiteX4" fmla="*/ 347663 w 347662"/>
                        <a:gd name="connsiteY4" fmla="*/ 188140 h 351970"/>
                        <a:gd name="connsiteX5" fmla="*/ 163830 w 347662"/>
                        <a:gd name="connsiteY5" fmla="*/ 4308 h 35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62" h="351970">
                          <a:moveTo>
                            <a:pt x="163830" y="4308"/>
                          </a:moveTo>
                          <a:cubicBezTo>
                            <a:pt x="163830" y="3355"/>
                            <a:pt x="163830" y="1450"/>
                            <a:pt x="163830" y="498"/>
                          </a:cubicBezTo>
                          <a:cubicBezTo>
                            <a:pt x="80010" y="-455"/>
                            <a:pt x="0" y="-455"/>
                            <a:pt x="0" y="4308"/>
                          </a:cubicBezTo>
                          <a:cubicBezTo>
                            <a:pt x="0" y="196713"/>
                            <a:pt x="155257" y="351970"/>
                            <a:pt x="347663" y="351970"/>
                          </a:cubicBezTo>
                          <a:lnTo>
                            <a:pt x="347663" y="188140"/>
                          </a:lnTo>
                          <a:cubicBezTo>
                            <a:pt x="245745" y="188140"/>
                            <a:pt x="163830" y="105273"/>
                            <a:pt x="163830" y="4308"/>
                          </a:cubicBezTo>
                          <a:close/>
                        </a:path>
                      </a:pathLst>
                    </a:custGeom>
                    <a:solidFill>
                      <a:srgbClr val="2D287E"/>
                    </a:solidFill>
                    <a:ln w="952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4A185128-48A4-C945-A6CD-B31B6545436E}"/>
                        </a:ext>
                      </a:extLst>
                    </p:cNvPr>
                    <p:cNvSpPr/>
                    <p:nvPr/>
                  </p:nvSpPr>
                  <p:spPr>
                    <a:xfrm>
                      <a:off x="8314372" y="3844290"/>
                      <a:ext cx="347662" cy="347662"/>
                    </a:xfrm>
                    <a:custGeom>
                      <a:avLst/>
                      <a:gdLst>
                        <a:gd name="connsiteX0" fmla="*/ 183832 w 347662"/>
                        <a:gd name="connsiteY0" fmla="*/ 347663 h 347662"/>
                        <a:gd name="connsiteX1" fmla="*/ 347663 w 347662"/>
                        <a:gd name="connsiteY1" fmla="*/ 347663 h 347662"/>
                        <a:gd name="connsiteX2" fmla="*/ 0 w 347662"/>
                        <a:gd name="connsiteY2" fmla="*/ 0 h 347662"/>
                        <a:gd name="connsiteX3" fmla="*/ 0 w 347662"/>
                        <a:gd name="connsiteY3" fmla="*/ 163830 h 347662"/>
                        <a:gd name="connsiteX4" fmla="*/ 183832 w 347662"/>
                        <a:gd name="connsiteY4" fmla="*/ 347663 h 34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2" h="347662">
                          <a:moveTo>
                            <a:pt x="183832" y="347663"/>
                          </a:moveTo>
                          <a:lnTo>
                            <a:pt x="347663" y="347663"/>
                          </a:lnTo>
                          <a:cubicBezTo>
                            <a:pt x="347663" y="155257"/>
                            <a:pt x="192405" y="0"/>
                            <a:pt x="0" y="0"/>
                          </a:cubicBezTo>
                          <a:lnTo>
                            <a:pt x="0" y="163830"/>
                          </a:lnTo>
                          <a:cubicBezTo>
                            <a:pt x="101917" y="163830"/>
                            <a:pt x="183832" y="245745"/>
                            <a:pt x="183832" y="347663"/>
                          </a:cubicBezTo>
                          <a:close/>
                        </a:path>
                      </a:pathLst>
                    </a:custGeom>
                    <a:solidFill>
                      <a:srgbClr val="2D287E"/>
                    </a:solidFill>
                    <a:ln w="9525" cap="flat">
                      <a:noFill/>
                      <a:prstDash val="solid"/>
                      <a:miter/>
                    </a:ln>
                  </p:spPr>
                  <p:txBody>
                    <a:bodyPr rtlCol="0" anchor="ctr"/>
                    <a:lstStyle/>
                    <a:p>
                      <a:endParaRPr lang="en-US"/>
                    </a:p>
                  </p:txBody>
                </p:sp>
                <p:grpSp>
                  <p:nvGrpSpPr>
                    <p:cNvPr id="69" name="Graphic 34">
                      <a:extLst>
                        <a:ext uri="{FF2B5EF4-FFF2-40B4-BE49-F238E27FC236}">
                          <a16:creationId xmlns:a16="http://schemas.microsoft.com/office/drawing/2014/main" id="{3087D2B3-AF35-3747-B967-28D2B411A83C}"/>
                        </a:ext>
                      </a:extLst>
                    </p:cNvPr>
                    <p:cNvGrpSpPr/>
                    <p:nvPr/>
                  </p:nvGrpSpPr>
                  <p:grpSpPr>
                    <a:xfrm>
                      <a:off x="8206739" y="4084320"/>
                      <a:ext cx="215279" cy="215264"/>
                      <a:chOff x="8206739" y="4084320"/>
                      <a:chExt cx="215279" cy="215264"/>
                    </a:xfrm>
                  </p:grpSpPr>
                  <p:sp>
                    <p:nvSpPr>
                      <p:cNvPr id="70" name="Freeform 69">
                        <a:extLst>
                          <a:ext uri="{FF2B5EF4-FFF2-40B4-BE49-F238E27FC236}">
                            <a16:creationId xmlns:a16="http://schemas.microsoft.com/office/drawing/2014/main" id="{A419523A-058A-B945-8169-6EC0989DE836}"/>
                          </a:ext>
                        </a:extLst>
                      </p:cNvPr>
                      <p:cNvSpPr/>
                      <p:nvPr/>
                    </p:nvSpPr>
                    <p:spPr>
                      <a:xfrm>
                        <a:off x="8206739" y="4084320"/>
                        <a:ext cx="107632" cy="107632"/>
                      </a:xfrm>
                      <a:custGeom>
                        <a:avLst/>
                        <a:gdLst>
                          <a:gd name="connsiteX0" fmla="*/ 107633 w 107632"/>
                          <a:gd name="connsiteY0" fmla="*/ 0 h 107632"/>
                          <a:gd name="connsiteX1" fmla="*/ 0 w 107632"/>
                          <a:gd name="connsiteY1" fmla="*/ 105727 h 107632"/>
                          <a:gd name="connsiteX2" fmla="*/ 107633 w 107632"/>
                          <a:gd name="connsiteY2" fmla="*/ 107633 h 107632"/>
                          <a:gd name="connsiteX3" fmla="*/ 107633 w 107632"/>
                          <a:gd name="connsiteY3" fmla="*/ 0 h 107632"/>
                        </a:gdLst>
                        <a:ahLst/>
                        <a:cxnLst>
                          <a:cxn ang="0">
                            <a:pos x="connsiteX0" y="connsiteY0"/>
                          </a:cxn>
                          <a:cxn ang="0">
                            <a:pos x="connsiteX1" y="connsiteY1"/>
                          </a:cxn>
                          <a:cxn ang="0">
                            <a:pos x="connsiteX2" y="connsiteY2"/>
                          </a:cxn>
                          <a:cxn ang="0">
                            <a:pos x="connsiteX3" y="connsiteY3"/>
                          </a:cxn>
                        </a:cxnLst>
                        <a:rect l="l" t="t" r="r" b="b"/>
                        <a:pathLst>
                          <a:path w="107632" h="107632">
                            <a:moveTo>
                              <a:pt x="107633" y="0"/>
                            </a:moveTo>
                            <a:cubicBezTo>
                              <a:pt x="48578" y="0"/>
                              <a:pt x="953" y="46672"/>
                              <a:pt x="0" y="105727"/>
                            </a:cubicBezTo>
                            <a:cubicBezTo>
                              <a:pt x="52388" y="106680"/>
                              <a:pt x="107633" y="107633"/>
                              <a:pt x="107633" y="107633"/>
                            </a:cubicBezTo>
                            <a:lnTo>
                              <a:pt x="107633" y="0"/>
                            </a:lnTo>
                            <a:close/>
                          </a:path>
                        </a:pathLst>
                      </a:custGeom>
                      <a:solidFill>
                        <a:srgbClr val="1B314F"/>
                      </a:solidFill>
                      <a:ln w="952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9BDF6E9C-9A3E-AE40-8A12-84CFA371C73C}"/>
                          </a:ext>
                        </a:extLst>
                      </p:cNvPr>
                      <p:cNvSpPr/>
                      <p:nvPr/>
                    </p:nvSpPr>
                    <p:spPr>
                      <a:xfrm>
                        <a:off x="8314372" y="4191952"/>
                        <a:ext cx="107632" cy="107632"/>
                      </a:xfrm>
                      <a:custGeom>
                        <a:avLst/>
                        <a:gdLst>
                          <a:gd name="connsiteX0" fmla="*/ 0 w 107632"/>
                          <a:gd name="connsiteY0" fmla="*/ 107632 h 107632"/>
                          <a:gd name="connsiteX1" fmla="*/ 107632 w 107632"/>
                          <a:gd name="connsiteY1" fmla="*/ 0 h 107632"/>
                          <a:gd name="connsiteX2" fmla="*/ 0 w 107632"/>
                          <a:gd name="connsiteY2" fmla="*/ 0 h 107632"/>
                          <a:gd name="connsiteX3" fmla="*/ 0 w 107632"/>
                          <a:gd name="connsiteY3" fmla="*/ 107632 h 107632"/>
                        </a:gdLst>
                        <a:ahLst/>
                        <a:cxnLst>
                          <a:cxn ang="0">
                            <a:pos x="connsiteX0" y="connsiteY0"/>
                          </a:cxn>
                          <a:cxn ang="0">
                            <a:pos x="connsiteX1" y="connsiteY1"/>
                          </a:cxn>
                          <a:cxn ang="0">
                            <a:pos x="connsiteX2" y="connsiteY2"/>
                          </a:cxn>
                          <a:cxn ang="0">
                            <a:pos x="connsiteX3" y="connsiteY3"/>
                          </a:cxn>
                        </a:cxnLst>
                        <a:rect l="l" t="t" r="r" b="b"/>
                        <a:pathLst>
                          <a:path w="107632" h="107632">
                            <a:moveTo>
                              <a:pt x="0" y="107632"/>
                            </a:moveTo>
                            <a:cubicBezTo>
                              <a:pt x="59055" y="107632"/>
                              <a:pt x="107632" y="59055"/>
                              <a:pt x="107632" y="0"/>
                            </a:cubicBezTo>
                            <a:lnTo>
                              <a:pt x="0" y="0"/>
                            </a:lnTo>
                            <a:lnTo>
                              <a:pt x="0" y="107632"/>
                            </a:lnTo>
                            <a:close/>
                          </a:path>
                        </a:pathLst>
                      </a:custGeom>
                      <a:solidFill>
                        <a:srgbClr val="1B314F"/>
                      </a:solidFill>
                      <a:ln w="952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FC494DC-7D44-E04A-ABCF-58C12DF2A7CD}"/>
                          </a:ext>
                        </a:extLst>
                      </p:cNvPr>
                      <p:cNvSpPr/>
                      <p:nvPr/>
                    </p:nvSpPr>
                    <p:spPr>
                      <a:xfrm>
                        <a:off x="8206739" y="4190047"/>
                        <a:ext cx="107632" cy="109537"/>
                      </a:xfrm>
                      <a:custGeom>
                        <a:avLst/>
                        <a:gdLst>
                          <a:gd name="connsiteX0" fmla="*/ 0 w 107632"/>
                          <a:gd name="connsiteY0" fmla="*/ 0 h 109537"/>
                          <a:gd name="connsiteX1" fmla="*/ 0 w 107632"/>
                          <a:gd name="connsiteY1" fmla="*/ 1905 h 109537"/>
                          <a:gd name="connsiteX2" fmla="*/ 107633 w 107632"/>
                          <a:gd name="connsiteY2" fmla="*/ 109538 h 109537"/>
                          <a:gd name="connsiteX3" fmla="*/ 107633 w 107632"/>
                          <a:gd name="connsiteY3" fmla="*/ 1905 h 109537"/>
                          <a:gd name="connsiteX4" fmla="*/ 0 w 107632"/>
                          <a:gd name="connsiteY4" fmla="*/ 0 h 10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109537">
                            <a:moveTo>
                              <a:pt x="0" y="0"/>
                            </a:moveTo>
                            <a:cubicBezTo>
                              <a:pt x="0" y="953"/>
                              <a:pt x="0" y="953"/>
                              <a:pt x="0" y="1905"/>
                            </a:cubicBezTo>
                            <a:cubicBezTo>
                              <a:pt x="0" y="60960"/>
                              <a:pt x="48578" y="109538"/>
                              <a:pt x="107633" y="109538"/>
                            </a:cubicBezTo>
                            <a:lnTo>
                              <a:pt x="107633" y="1905"/>
                            </a:lnTo>
                            <a:cubicBezTo>
                              <a:pt x="107633" y="1905"/>
                              <a:pt x="53340" y="0"/>
                              <a:pt x="0" y="0"/>
                            </a:cubicBezTo>
                            <a:close/>
                          </a:path>
                        </a:pathLst>
                      </a:custGeom>
                      <a:solidFill>
                        <a:srgbClr val="1B314F"/>
                      </a:solidFill>
                      <a:ln w="952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C8D01C61-1B3F-4E42-A0DD-8BDE5419F039}"/>
                          </a:ext>
                        </a:extLst>
                      </p:cNvPr>
                      <p:cNvSpPr/>
                      <p:nvPr/>
                    </p:nvSpPr>
                    <p:spPr>
                      <a:xfrm>
                        <a:off x="8314372" y="4084320"/>
                        <a:ext cx="107646" cy="107632"/>
                      </a:xfrm>
                      <a:custGeom>
                        <a:avLst/>
                        <a:gdLst>
                          <a:gd name="connsiteX0" fmla="*/ 0 w 107646"/>
                          <a:gd name="connsiteY0" fmla="*/ 0 h 107632"/>
                          <a:gd name="connsiteX1" fmla="*/ 0 w 107646"/>
                          <a:gd name="connsiteY1" fmla="*/ 107633 h 107632"/>
                          <a:gd name="connsiteX2" fmla="*/ 107632 w 107646"/>
                          <a:gd name="connsiteY2" fmla="*/ 107633 h 107632"/>
                          <a:gd name="connsiteX3" fmla="*/ 0 w 107646"/>
                          <a:gd name="connsiteY3" fmla="*/ 0 h 107632"/>
                        </a:gdLst>
                        <a:ahLst/>
                        <a:cxnLst>
                          <a:cxn ang="0">
                            <a:pos x="connsiteX0" y="connsiteY0"/>
                          </a:cxn>
                          <a:cxn ang="0">
                            <a:pos x="connsiteX1" y="connsiteY1"/>
                          </a:cxn>
                          <a:cxn ang="0">
                            <a:pos x="connsiteX2" y="connsiteY2"/>
                          </a:cxn>
                          <a:cxn ang="0">
                            <a:pos x="connsiteX3" y="connsiteY3"/>
                          </a:cxn>
                        </a:cxnLst>
                        <a:rect l="l" t="t" r="r" b="b"/>
                        <a:pathLst>
                          <a:path w="107646" h="107632">
                            <a:moveTo>
                              <a:pt x="0" y="0"/>
                            </a:moveTo>
                            <a:lnTo>
                              <a:pt x="0" y="107633"/>
                            </a:lnTo>
                            <a:lnTo>
                              <a:pt x="107632" y="107633"/>
                            </a:lnTo>
                            <a:cubicBezTo>
                              <a:pt x="108585" y="48577"/>
                              <a:pt x="60007" y="0"/>
                              <a:pt x="0" y="0"/>
                            </a:cubicBezTo>
                            <a:close/>
                          </a:path>
                        </a:pathLst>
                      </a:custGeom>
                      <a:solidFill>
                        <a:schemeClr val="accent1"/>
                      </a:solidFill>
                      <a:ln w="9525" cap="flat">
                        <a:noFill/>
                        <a:prstDash val="solid"/>
                        <a:miter/>
                      </a:ln>
                    </p:spPr>
                    <p:txBody>
                      <a:bodyPr rtlCol="0" anchor="ctr"/>
                      <a:lstStyle/>
                      <a:p>
                        <a:endParaRPr lang="en-US"/>
                      </a:p>
                    </p:txBody>
                  </p:sp>
                </p:grpSp>
              </p:grpSp>
              <p:grpSp>
                <p:nvGrpSpPr>
                  <p:cNvPr id="74" name="Graphic 34">
                    <a:extLst>
                      <a:ext uri="{FF2B5EF4-FFF2-40B4-BE49-F238E27FC236}">
                        <a16:creationId xmlns:a16="http://schemas.microsoft.com/office/drawing/2014/main" id="{A687BDF4-0106-A647-8A27-3C45B5271A47}"/>
                      </a:ext>
                    </a:extLst>
                  </p:cNvPr>
                  <p:cNvGrpSpPr/>
                  <p:nvPr/>
                </p:nvGrpSpPr>
                <p:grpSpPr>
                  <a:xfrm>
                    <a:off x="8798242" y="3884295"/>
                    <a:ext cx="493394" cy="256222"/>
                    <a:chOff x="8798242" y="3884295"/>
                    <a:chExt cx="493394" cy="256222"/>
                  </a:xfrm>
                </p:grpSpPr>
                <p:sp>
                  <p:nvSpPr>
                    <p:cNvPr id="75" name="Freeform 74">
                      <a:extLst>
                        <a:ext uri="{FF2B5EF4-FFF2-40B4-BE49-F238E27FC236}">
                          <a16:creationId xmlns:a16="http://schemas.microsoft.com/office/drawing/2014/main" id="{336DF5E9-80A4-E546-B771-F1C19743F943}"/>
                        </a:ext>
                      </a:extLst>
                    </p:cNvPr>
                    <p:cNvSpPr/>
                    <p:nvPr/>
                  </p:nvSpPr>
                  <p:spPr>
                    <a:xfrm>
                      <a:off x="8856345" y="3959542"/>
                      <a:ext cx="157162" cy="20954"/>
                    </a:xfrm>
                    <a:custGeom>
                      <a:avLst/>
                      <a:gdLst>
                        <a:gd name="connsiteX0" fmla="*/ 0 w 157162"/>
                        <a:gd name="connsiteY0" fmla="*/ 0 h 20954"/>
                        <a:gd name="connsiteX1" fmla="*/ 157162 w 157162"/>
                        <a:gd name="connsiteY1" fmla="*/ 0 h 20954"/>
                        <a:gd name="connsiteX2" fmla="*/ 157162 w 157162"/>
                        <a:gd name="connsiteY2" fmla="*/ 20955 h 20954"/>
                        <a:gd name="connsiteX3" fmla="*/ 0 w 157162"/>
                        <a:gd name="connsiteY3" fmla="*/ 20955 h 20954"/>
                      </a:gdLst>
                      <a:ahLst/>
                      <a:cxnLst>
                        <a:cxn ang="0">
                          <a:pos x="connsiteX0" y="connsiteY0"/>
                        </a:cxn>
                        <a:cxn ang="0">
                          <a:pos x="connsiteX1" y="connsiteY1"/>
                        </a:cxn>
                        <a:cxn ang="0">
                          <a:pos x="connsiteX2" y="connsiteY2"/>
                        </a:cxn>
                        <a:cxn ang="0">
                          <a:pos x="connsiteX3" y="connsiteY3"/>
                        </a:cxn>
                      </a:cxnLst>
                      <a:rect l="l" t="t" r="r" b="b"/>
                      <a:pathLst>
                        <a:path w="157162" h="20954">
                          <a:moveTo>
                            <a:pt x="0" y="0"/>
                          </a:moveTo>
                          <a:lnTo>
                            <a:pt x="157162" y="0"/>
                          </a:lnTo>
                          <a:lnTo>
                            <a:pt x="157162" y="20955"/>
                          </a:lnTo>
                          <a:lnTo>
                            <a:pt x="0" y="20955"/>
                          </a:lnTo>
                          <a:close/>
                        </a:path>
                      </a:pathLst>
                    </a:custGeom>
                    <a:solidFill>
                      <a:srgbClr val="FFB264"/>
                    </a:solidFill>
                    <a:ln w="952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F5569EA4-0FEE-2E44-9A84-C24C5747CF6C}"/>
                        </a:ext>
                      </a:extLst>
                    </p:cNvPr>
                    <p:cNvSpPr/>
                    <p:nvPr/>
                  </p:nvSpPr>
                  <p:spPr>
                    <a:xfrm>
                      <a:off x="8856345" y="4013835"/>
                      <a:ext cx="358140" cy="20954"/>
                    </a:xfrm>
                    <a:custGeom>
                      <a:avLst/>
                      <a:gdLst>
                        <a:gd name="connsiteX0" fmla="*/ 0 w 358140"/>
                        <a:gd name="connsiteY0" fmla="*/ 0 h 20954"/>
                        <a:gd name="connsiteX1" fmla="*/ 358140 w 358140"/>
                        <a:gd name="connsiteY1" fmla="*/ 0 h 20954"/>
                        <a:gd name="connsiteX2" fmla="*/ 358140 w 358140"/>
                        <a:gd name="connsiteY2" fmla="*/ 20955 h 20954"/>
                        <a:gd name="connsiteX3" fmla="*/ 0 w 358140"/>
                        <a:gd name="connsiteY3" fmla="*/ 20955 h 20954"/>
                      </a:gdLst>
                      <a:ahLst/>
                      <a:cxnLst>
                        <a:cxn ang="0">
                          <a:pos x="connsiteX0" y="connsiteY0"/>
                        </a:cxn>
                        <a:cxn ang="0">
                          <a:pos x="connsiteX1" y="connsiteY1"/>
                        </a:cxn>
                        <a:cxn ang="0">
                          <a:pos x="connsiteX2" y="connsiteY2"/>
                        </a:cxn>
                        <a:cxn ang="0">
                          <a:pos x="connsiteX3" y="connsiteY3"/>
                        </a:cxn>
                      </a:cxnLst>
                      <a:rect l="l" t="t" r="r" b="b"/>
                      <a:pathLst>
                        <a:path w="358140" h="20954">
                          <a:moveTo>
                            <a:pt x="0" y="0"/>
                          </a:moveTo>
                          <a:lnTo>
                            <a:pt x="358140" y="0"/>
                          </a:lnTo>
                          <a:lnTo>
                            <a:pt x="358140" y="20955"/>
                          </a:lnTo>
                          <a:lnTo>
                            <a:pt x="0" y="20955"/>
                          </a:lnTo>
                          <a:close/>
                        </a:path>
                      </a:pathLst>
                    </a:custGeom>
                    <a:solidFill>
                      <a:srgbClr val="FFB264"/>
                    </a:solidFill>
                    <a:ln w="952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4F75FC47-A024-BE48-8549-F90EDA499B5C}"/>
                        </a:ext>
                      </a:extLst>
                    </p:cNvPr>
                    <p:cNvSpPr/>
                    <p:nvPr/>
                  </p:nvSpPr>
                  <p:spPr>
                    <a:xfrm>
                      <a:off x="8798242" y="3884295"/>
                      <a:ext cx="493394" cy="256222"/>
                    </a:xfrm>
                    <a:custGeom>
                      <a:avLst/>
                      <a:gdLst>
                        <a:gd name="connsiteX0" fmla="*/ 0 w 493394"/>
                        <a:gd name="connsiteY0" fmla="*/ 0 h 256222"/>
                        <a:gd name="connsiteX1" fmla="*/ 493395 w 493394"/>
                        <a:gd name="connsiteY1" fmla="*/ 0 h 256222"/>
                        <a:gd name="connsiteX2" fmla="*/ 493395 w 493394"/>
                        <a:gd name="connsiteY2" fmla="*/ 256222 h 256222"/>
                        <a:gd name="connsiteX3" fmla="*/ 0 w 493394"/>
                        <a:gd name="connsiteY3" fmla="*/ 256222 h 256222"/>
                      </a:gdLst>
                      <a:ahLst/>
                      <a:cxnLst>
                        <a:cxn ang="0">
                          <a:pos x="connsiteX0" y="connsiteY0"/>
                        </a:cxn>
                        <a:cxn ang="0">
                          <a:pos x="connsiteX1" y="connsiteY1"/>
                        </a:cxn>
                        <a:cxn ang="0">
                          <a:pos x="connsiteX2" y="connsiteY2"/>
                        </a:cxn>
                        <a:cxn ang="0">
                          <a:pos x="connsiteX3" y="connsiteY3"/>
                        </a:cxn>
                      </a:cxnLst>
                      <a:rect l="l" t="t" r="r" b="b"/>
                      <a:pathLst>
                        <a:path w="493394" h="256222">
                          <a:moveTo>
                            <a:pt x="0" y="0"/>
                          </a:moveTo>
                          <a:lnTo>
                            <a:pt x="493395" y="0"/>
                          </a:lnTo>
                          <a:lnTo>
                            <a:pt x="493395" y="256222"/>
                          </a:lnTo>
                          <a:lnTo>
                            <a:pt x="0" y="256222"/>
                          </a:lnTo>
                          <a:close/>
                        </a:path>
                      </a:pathLst>
                    </a:custGeom>
                    <a:noFill/>
                    <a:ln w="8501" cap="flat">
                      <a:solidFill>
                        <a:srgbClr val="F5C679"/>
                      </a:solidFill>
                      <a:prstDash val="solid"/>
                      <a:miter/>
                    </a:ln>
                  </p:spPr>
                  <p:txBody>
                    <a:bodyPr rtlCol="0" anchor="ctr"/>
                    <a:lstStyle/>
                    <a:p>
                      <a:endParaRPr lang="en-US"/>
                    </a:p>
                  </p:txBody>
                </p:sp>
              </p:grpSp>
              <p:grpSp>
                <p:nvGrpSpPr>
                  <p:cNvPr id="78" name="Graphic 34">
                    <a:extLst>
                      <a:ext uri="{FF2B5EF4-FFF2-40B4-BE49-F238E27FC236}">
                        <a16:creationId xmlns:a16="http://schemas.microsoft.com/office/drawing/2014/main" id="{ECAD853C-2FD4-A246-8F73-85979C40D1A7}"/>
                      </a:ext>
                    </a:extLst>
                  </p:cNvPr>
                  <p:cNvGrpSpPr/>
                  <p:nvPr/>
                </p:nvGrpSpPr>
                <p:grpSpPr>
                  <a:xfrm>
                    <a:off x="8829675" y="4384357"/>
                    <a:ext cx="276225" cy="72389"/>
                    <a:chOff x="8829675" y="4384357"/>
                    <a:chExt cx="276225" cy="72389"/>
                  </a:xfrm>
                </p:grpSpPr>
                <p:sp>
                  <p:nvSpPr>
                    <p:cNvPr id="79" name="Freeform 78">
                      <a:extLst>
                        <a:ext uri="{FF2B5EF4-FFF2-40B4-BE49-F238E27FC236}">
                          <a16:creationId xmlns:a16="http://schemas.microsoft.com/office/drawing/2014/main" id="{32388563-A59F-CF48-8F04-512BDD54F2F5}"/>
                        </a:ext>
                      </a:extLst>
                    </p:cNvPr>
                    <p:cNvSpPr/>
                    <p:nvPr/>
                  </p:nvSpPr>
                  <p:spPr>
                    <a:xfrm>
                      <a:off x="8948737" y="4408170"/>
                      <a:ext cx="157162" cy="20954"/>
                    </a:xfrm>
                    <a:custGeom>
                      <a:avLst/>
                      <a:gdLst>
                        <a:gd name="connsiteX0" fmla="*/ 0 w 157162"/>
                        <a:gd name="connsiteY0" fmla="*/ 0 h 20954"/>
                        <a:gd name="connsiteX1" fmla="*/ 157163 w 157162"/>
                        <a:gd name="connsiteY1" fmla="*/ 0 h 20954"/>
                        <a:gd name="connsiteX2" fmla="*/ 157163 w 157162"/>
                        <a:gd name="connsiteY2" fmla="*/ 20955 h 20954"/>
                        <a:gd name="connsiteX3" fmla="*/ 0 w 157162"/>
                        <a:gd name="connsiteY3" fmla="*/ 20955 h 20954"/>
                      </a:gdLst>
                      <a:ahLst/>
                      <a:cxnLst>
                        <a:cxn ang="0">
                          <a:pos x="connsiteX0" y="connsiteY0"/>
                        </a:cxn>
                        <a:cxn ang="0">
                          <a:pos x="connsiteX1" y="connsiteY1"/>
                        </a:cxn>
                        <a:cxn ang="0">
                          <a:pos x="connsiteX2" y="connsiteY2"/>
                        </a:cxn>
                        <a:cxn ang="0">
                          <a:pos x="connsiteX3" y="connsiteY3"/>
                        </a:cxn>
                      </a:cxnLst>
                      <a:rect l="l" t="t" r="r" b="b"/>
                      <a:pathLst>
                        <a:path w="157162" h="20954">
                          <a:moveTo>
                            <a:pt x="0" y="0"/>
                          </a:moveTo>
                          <a:lnTo>
                            <a:pt x="157163" y="0"/>
                          </a:lnTo>
                          <a:lnTo>
                            <a:pt x="157163" y="20955"/>
                          </a:lnTo>
                          <a:lnTo>
                            <a:pt x="0" y="20955"/>
                          </a:lnTo>
                          <a:close/>
                        </a:path>
                      </a:pathLst>
                    </a:custGeom>
                    <a:solidFill>
                      <a:srgbClr val="FFB264"/>
                    </a:solidFill>
                    <a:ln w="952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432C7DA-D5E7-E544-B614-8C4D87806336}"/>
                        </a:ext>
                      </a:extLst>
                    </p:cNvPr>
                    <p:cNvSpPr/>
                    <p:nvPr/>
                  </p:nvSpPr>
                  <p:spPr>
                    <a:xfrm>
                      <a:off x="8829675" y="4384357"/>
                      <a:ext cx="72389" cy="72389"/>
                    </a:xfrm>
                    <a:custGeom>
                      <a:avLst/>
                      <a:gdLst>
                        <a:gd name="connsiteX0" fmla="*/ 72390 w 72389"/>
                        <a:gd name="connsiteY0" fmla="*/ 36195 h 72389"/>
                        <a:gd name="connsiteX1" fmla="*/ 36195 w 72389"/>
                        <a:gd name="connsiteY1" fmla="*/ 0 h 72389"/>
                        <a:gd name="connsiteX2" fmla="*/ 0 w 72389"/>
                        <a:gd name="connsiteY2" fmla="*/ 36195 h 72389"/>
                        <a:gd name="connsiteX3" fmla="*/ 36195 w 72389"/>
                        <a:gd name="connsiteY3" fmla="*/ 72390 h 72389"/>
                        <a:gd name="connsiteX4" fmla="*/ 72390 w 72389"/>
                        <a:gd name="connsiteY4" fmla="*/ 36195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9" h="72389">
                          <a:moveTo>
                            <a:pt x="72390" y="36195"/>
                          </a:moveTo>
                          <a:cubicBezTo>
                            <a:pt x="72390" y="16192"/>
                            <a:pt x="56198" y="0"/>
                            <a:pt x="36195" y="0"/>
                          </a:cubicBezTo>
                          <a:cubicBezTo>
                            <a:pt x="16193" y="0"/>
                            <a:pt x="0" y="16192"/>
                            <a:pt x="0" y="36195"/>
                          </a:cubicBezTo>
                          <a:cubicBezTo>
                            <a:pt x="0" y="56197"/>
                            <a:pt x="16193" y="72390"/>
                            <a:pt x="36195" y="72390"/>
                          </a:cubicBezTo>
                          <a:cubicBezTo>
                            <a:pt x="56198" y="72390"/>
                            <a:pt x="72390" y="56197"/>
                            <a:pt x="72390" y="36195"/>
                          </a:cubicBezTo>
                          <a:close/>
                        </a:path>
                      </a:pathLst>
                    </a:custGeom>
                    <a:solidFill>
                      <a:srgbClr val="4475AB"/>
                    </a:solidFill>
                    <a:ln w="9525" cap="flat">
                      <a:noFill/>
                      <a:prstDash val="solid"/>
                      <a:miter/>
                    </a:ln>
                  </p:spPr>
                  <p:txBody>
                    <a:bodyPr rtlCol="0" anchor="ctr"/>
                    <a:lstStyle/>
                    <a:p>
                      <a:endParaRPr lang="en-US"/>
                    </a:p>
                  </p:txBody>
                </p:sp>
              </p:grpSp>
            </p:grpSp>
            <p:grpSp>
              <p:nvGrpSpPr>
                <p:cNvPr id="81" name="Graphic 34">
                  <a:extLst>
                    <a:ext uri="{FF2B5EF4-FFF2-40B4-BE49-F238E27FC236}">
                      <a16:creationId xmlns:a16="http://schemas.microsoft.com/office/drawing/2014/main" id="{67CD508C-6F10-1B44-A19B-02F2CDB4E697}"/>
                    </a:ext>
                  </a:extLst>
                </p:cNvPr>
                <p:cNvGrpSpPr/>
                <p:nvPr/>
              </p:nvGrpSpPr>
              <p:grpSpPr>
                <a:xfrm>
                  <a:off x="2944177" y="4624387"/>
                  <a:ext cx="1637347" cy="1085850"/>
                  <a:chOff x="2944177" y="4624387"/>
                  <a:chExt cx="1637347" cy="1085850"/>
                </a:xfrm>
              </p:grpSpPr>
              <p:grpSp>
                <p:nvGrpSpPr>
                  <p:cNvPr id="82" name="Graphic 34">
                    <a:extLst>
                      <a:ext uri="{FF2B5EF4-FFF2-40B4-BE49-F238E27FC236}">
                        <a16:creationId xmlns:a16="http://schemas.microsoft.com/office/drawing/2014/main" id="{BBA2331C-81E2-BB46-93BF-E3F608DF11C8}"/>
                      </a:ext>
                    </a:extLst>
                  </p:cNvPr>
                  <p:cNvGrpSpPr/>
                  <p:nvPr/>
                </p:nvGrpSpPr>
                <p:grpSpPr>
                  <a:xfrm>
                    <a:off x="2944177" y="4624387"/>
                    <a:ext cx="1637347" cy="1085850"/>
                    <a:chOff x="2944177" y="4624387"/>
                    <a:chExt cx="1637347" cy="1085850"/>
                  </a:xfrm>
                </p:grpSpPr>
                <p:sp>
                  <p:nvSpPr>
                    <p:cNvPr id="83" name="Freeform 82">
                      <a:extLst>
                        <a:ext uri="{FF2B5EF4-FFF2-40B4-BE49-F238E27FC236}">
                          <a16:creationId xmlns:a16="http://schemas.microsoft.com/office/drawing/2014/main" id="{641364DC-9FB1-8543-99B2-A824045665E2}"/>
                        </a:ext>
                      </a:extLst>
                    </p:cNvPr>
                    <p:cNvSpPr/>
                    <p:nvPr/>
                  </p:nvSpPr>
                  <p:spPr>
                    <a:xfrm>
                      <a:off x="2944177" y="4624387"/>
                      <a:ext cx="1637347" cy="1085850"/>
                    </a:xfrm>
                    <a:custGeom>
                      <a:avLst/>
                      <a:gdLst>
                        <a:gd name="connsiteX0" fmla="*/ 1636395 w 1637347"/>
                        <a:gd name="connsiteY0" fmla="*/ 1085850 h 1085850"/>
                        <a:gd name="connsiteX1" fmla="*/ 0 w 1637347"/>
                        <a:gd name="connsiteY1" fmla="*/ 1085850 h 1085850"/>
                        <a:gd name="connsiteX2" fmla="*/ 0 w 1637347"/>
                        <a:gd name="connsiteY2" fmla="*/ 80010 h 1085850"/>
                        <a:gd name="connsiteX3" fmla="*/ 80010 w 1637347"/>
                        <a:gd name="connsiteY3" fmla="*/ 0 h 1085850"/>
                        <a:gd name="connsiteX4" fmla="*/ 1557338 w 1637347"/>
                        <a:gd name="connsiteY4" fmla="*/ 0 h 1085850"/>
                        <a:gd name="connsiteX5" fmla="*/ 1637348 w 1637347"/>
                        <a:gd name="connsiteY5" fmla="*/ 80010 h 1085850"/>
                        <a:gd name="connsiteX6" fmla="*/ 1637348 w 1637347"/>
                        <a:gd name="connsiteY6" fmla="*/ 10858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347" h="1085850">
                          <a:moveTo>
                            <a:pt x="1636395" y="1085850"/>
                          </a:moveTo>
                          <a:lnTo>
                            <a:pt x="0" y="1085850"/>
                          </a:lnTo>
                          <a:lnTo>
                            <a:pt x="0" y="80010"/>
                          </a:lnTo>
                          <a:cubicBezTo>
                            <a:pt x="0" y="36195"/>
                            <a:pt x="35243" y="0"/>
                            <a:pt x="80010" y="0"/>
                          </a:cubicBezTo>
                          <a:lnTo>
                            <a:pt x="1557338" y="0"/>
                          </a:lnTo>
                          <a:cubicBezTo>
                            <a:pt x="1601153" y="0"/>
                            <a:pt x="1637348" y="35243"/>
                            <a:pt x="1637348" y="80010"/>
                          </a:cubicBezTo>
                          <a:lnTo>
                            <a:pt x="1637348" y="1085850"/>
                          </a:lnTo>
                          <a:close/>
                        </a:path>
                      </a:pathLst>
                    </a:custGeom>
                    <a:gradFill>
                      <a:gsLst>
                        <a:gs pos="0">
                          <a:schemeClr val="bg1"/>
                        </a:gs>
                        <a:gs pos="100000">
                          <a:schemeClr val="bg1">
                            <a:lumMod val="95000"/>
                          </a:schemeClr>
                        </a:gs>
                      </a:gsLst>
                      <a:lin ang="0" scaled="0"/>
                    </a:gradFill>
                    <a:ln w="952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65C8EAD2-AABB-8E4C-8BD7-E6568E844189}"/>
                        </a:ext>
                      </a:extLst>
                    </p:cNvPr>
                    <p:cNvSpPr/>
                    <p:nvPr/>
                  </p:nvSpPr>
                  <p:spPr>
                    <a:xfrm>
                      <a:off x="2944177" y="4752022"/>
                      <a:ext cx="1636395" cy="9525"/>
                    </a:xfrm>
                    <a:custGeom>
                      <a:avLst/>
                      <a:gdLst>
                        <a:gd name="connsiteX0" fmla="*/ 0 w 1636395"/>
                        <a:gd name="connsiteY0" fmla="*/ 0 h 9525"/>
                        <a:gd name="connsiteX1" fmla="*/ 1636395 w 1636395"/>
                        <a:gd name="connsiteY1" fmla="*/ 0 h 9525"/>
                      </a:gdLst>
                      <a:ahLst/>
                      <a:cxnLst>
                        <a:cxn ang="0">
                          <a:pos x="connsiteX0" y="connsiteY0"/>
                        </a:cxn>
                        <a:cxn ang="0">
                          <a:pos x="connsiteX1" y="connsiteY1"/>
                        </a:cxn>
                      </a:cxnLst>
                      <a:rect l="l" t="t" r="r" b="b"/>
                      <a:pathLst>
                        <a:path w="1636395" h="9525">
                          <a:moveTo>
                            <a:pt x="0" y="0"/>
                          </a:moveTo>
                          <a:lnTo>
                            <a:pt x="1636395" y="0"/>
                          </a:lnTo>
                        </a:path>
                      </a:pathLst>
                    </a:custGeom>
                    <a:ln w="8501" cap="flat">
                      <a:solidFill>
                        <a:srgbClr val="F5C679"/>
                      </a:solid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37B5987D-F223-C84E-AA92-78856B91A086}"/>
                        </a:ext>
                      </a:extLst>
                    </p:cNvPr>
                    <p:cNvSpPr/>
                    <p:nvPr/>
                  </p:nvSpPr>
                  <p:spPr>
                    <a:xfrm>
                      <a:off x="3027997" y="4654867"/>
                      <a:ext cx="68579" cy="68579"/>
                    </a:xfrm>
                    <a:custGeom>
                      <a:avLst/>
                      <a:gdLst>
                        <a:gd name="connsiteX0" fmla="*/ 68580 w 68579"/>
                        <a:gd name="connsiteY0" fmla="*/ 34290 h 68579"/>
                        <a:gd name="connsiteX1" fmla="*/ 34290 w 68579"/>
                        <a:gd name="connsiteY1" fmla="*/ 0 h 68579"/>
                        <a:gd name="connsiteX2" fmla="*/ 0 w 68579"/>
                        <a:gd name="connsiteY2" fmla="*/ 34290 h 68579"/>
                        <a:gd name="connsiteX3" fmla="*/ 34290 w 68579"/>
                        <a:gd name="connsiteY3" fmla="*/ 68580 h 68579"/>
                        <a:gd name="connsiteX4" fmla="*/ 68580 w 68579"/>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79">
                          <a:moveTo>
                            <a:pt x="68580" y="34290"/>
                          </a:moveTo>
                          <a:cubicBezTo>
                            <a:pt x="68580" y="15240"/>
                            <a:pt x="53340" y="0"/>
                            <a:pt x="34290" y="0"/>
                          </a:cubicBezTo>
                          <a:cubicBezTo>
                            <a:pt x="15240" y="0"/>
                            <a:pt x="0" y="15240"/>
                            <a:pt x="0" y="34290"/>
                          </a:cubicBezTo>
                          <a:cubicBezTo>
                            <a:pt x="0" y="53340"/>
                            <a:pt x="15240" y="68580"/>
                            <a:pt x="34290" y="68580"/>
                          </a:cubicBezTo>
                          <a:cubicBezTo>
                            <a:pt x="53340" y="68580"/>
                            <a:pt x="68580" y="53340"/>
                            <a:pt x="68580" y="34290"/>
                          </a:cubicBezTo>
                          <a:close/>
                        </a:path>
                      </a:pathLst>
                    </a:custGeom>
                    <a:solidFill>
                      <a:schemeClr val="accent1"/>
                    </a:solidFill>
                    <a:ln w="952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BA1B6C8E-A8D5-7D4E-8854-DF32185E446D}"/>
                        </a:ext>
                      </a:extLst>
                    </p:cNvPr>
                    <p:cNvSpPr/>
                    <p:nvPr/>
                  </p:nvSpPr>
                  <p:spPr>
                    <a:xfrm>
                      <a:off x="3151822" y="4654867"/>
                      <a:ext cx="68579" cy="68579"/>
                    </a:xfrm>
                    <a:custGeom>
                      <a:avLst/>
                      <a:gdLst>
                        <a:gd name="connsiteX0" fmla="*/ 68580 w 68579"/>
                        <a:gd name="connsiteY0" fmla="*/ 34290 h 68579"/>
                        <a:gd name="connsiteX1" fmla="*/ 34290 w 68579"/>
                        <a:gd name="connsiteY1" fmla="*/ 0 h 68579"/>
                        <a:gd name="connsiteX2" fmla="*/ 0 w 68579"/>
                        <a:gd name="connsiteY2" fmla="*/ 34290 h 68579"/>
                        <a:gd name="connsiteX3" fmla="*/ 34290 w 68579"/>
                        <a:gd name="connsiteY3" fmla="*/ 68580 h 68579"/>
                        <a:gd name="connsiteX4" fmla="*/ 68580 w 68579"/>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79">
                          <a:moveTo>
                            <a:pt x="68580" y="34290"/>
                          </a:moveTo>
                          <a:cubicBezTo>
                            <a:pt x="68580" y="15240"/>
                            <a:pt x="53340" y="0"/>
                            <a:pt x="34290" y="0"/>
                          </a:cubicBezTo>
                          <a:cubicBezTo>
                            <a:pt x="15240" y="0"/>
                            <a:pt x="0" y="15240"/>
                            <a:pt x="0" y="34290"/>
                          </a:cubicBezTo>
                          <a:cubicBezTo>
                            <a:pt x="0" y="53340"/>
                            <a:pt x="15240" y="68580"/>
                            <a:pt x="34290" y="68580"/>
                          </a:cubicBezTo>
                          <a:cubicBezTo>
                            <a:pt x="53340" y="68580"/>
                            <a:pt x="68580" y="53340"/>
                            <a:pt x="68580" y="34290"/>
                          </a:cubicBezTo>
                          <a:close/>
                        </a:path>
                      </a:pathLst>
                    </a:custGeom>
                    <a:solidFill>
                      <a:schemeClr val="accent3"/>
                    </a:solidFill>
                    <a:ln w="952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788489C4-56FC-6945-8E7E-48E9A318B025}"/>
                        </a:ext>
                      </a:extLst>
                    </p:cNvPr>
                    <p:cNvSpPr/>
                    <p:nvPr/>
                  </p:nvSpPr>
                  <p:spPr>
                    <a:xfrm>
                      <a:off x="3276600" y="4654867"/>
                      <a:ext cx="68579" cy="68579"/>
                    </a:xfrm>
                    <a:custGeom>
                      <a:avLst/>
                      <a:gdLst>
                        <a:gd name="connsiteX0" fmla="*/ 68580 w 68579"/>
                        <a:gd name="connsiteY0" fmla="*/ 34290 h 68579"/>
                        <a:gd name="connsiteX1" fmla="*/ 34290 w 68579"/>
                        <a:gd name="connsiteY1" fmla="*/ 0 h 68579"/>
                        <a:gd name="connsiteX2" fmla="*/ 0 w 68579"/>
                        <a:gd name="connsiteY2" fmla="*/ 34290 h 68579"/>
                        <a:gd name="connsiteX3" fmla="*/ 34290 w 68579"/>
                        <a:gd name="connsiteY3" fmla="*/ 68580 h 68579"/>
                        <a:gd name="connsiteX4" fmla="*/ 68580 w 68579"/>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79">
                          <a:moveTo>
                            <a:pt x="68580" y="34290"/>
                          </a:moveTo>
                          <a:cubicBezTo>
                            <a:pt x="68580" y="15240"/>
                            <a:pt x="53340" y="0"/>
                            <a:pt x="34290" y="0"/>
                          </a:cubicBezTo>
                          <a:cubicBezTo>
                            <a:pt x="15240" y="0"/>
                            <a:pt x="0" y="15240"/>
                            <a:pt x="0" y="34290"/>
                          </a:cubicBezTo>
                          <a:cubicBezTo>
                            <a:pt x="0" y="53340"/>
                            <a:pt x="15240" y="68580"/>
                            <a:pt x="34290" y="68580"/>
                          </a:cubicBezTo>
                          <a:cubicBezTo>
                            <a:pt x="53340" y="68580"/>
                            <a:pt x="68580" y="53340"/>
                            <a:pt x="68580" y="34290"/>
                          </a:cubicBezTo>
                          <a:close/>
                        </a:path>
                      </a:pathLst>
                    </a:custGeom>
                    <a:solidFill>
                      <a:schemeClr val="accent4"/>
                    </a:solidFill>
                    <a:ln w="9525" cap="flat">
                      <a:noFill/>
                      <a:prstDash val="solid"/>
                      <a:miter/>
                    </a:ln>
                  </p:spPr>
                  <p:txBody>
                    <a:bodyPr rtlCol="0" anchor="ctr"/>
                    <a:lstStyle/>
                    <a:p>
                      <a:endParaRPr lang="en-US"/>
                    </a:p>
                  </p:txBody>
                </p:sp>
              </p:grpSp>
              <p:grpSp>
                <p:nvGrpSpPr>
                  <p:cNvPr id="88" name="Graphic 34">
                    <a:extLst>
                      <a:ext uri="{FF2B5EF4-FFF2-40B4-BE49-F238E27FC236}">
                        <a16:creationId xmlns:a16="http://schemas.microsoft.com/office/drawing/2014/main" id="{C79241C1-3136-AC40-AC23-CECFD5837A30}"/>
                      </a:ext>
                    </a:extLst>
                  </p:cNvPr>
                  <p:cNvGrpSpPr/>
                  <p:nvPr/>
                </p:nvGrpSpPr>
                <p:grpSpPr>
                  <a:xfrm>
                    <a:off x="3280410" y="4960619"/>
                    <a:ext cx="516255" cy="515302"/>
                    <a:chOff x="3280410" y="4960619"/>
                    <a:chExt cx="516255" cy="515302"/>
                  </a:xfrm>
                </p:grpSpPr>
                <p:sp>
                  <p:nvSpPr>
                    <p:cNvPr id="89" name="Freeform 88">
                      <a:extLst>
                        <a:ext uri="{FF2B5EF4-FFF2-40B4-BE49-F238E27FC236}">
                          <a16:creationId xmlns:a16="http://schemas.microsoft.com/office/drawing/2014/main" id="{CE7C7F2A-C7BA-B14F-8035-67AB0681067B}"/>
                        </a:ext>
                      </a:extLst>
                    </p:cNvPr>
                    <p:cNvSpPr/>
                    <p:nvPr/>
                  </p:nvSpPr>
                  <p:spPr>
                    <a:xfrm>
                      <a:off x="3280410" y="4960619"/>
                      <a:ext cx="258127" cy="258127"/>
                    </a:xfrm>
                    <a:custGeom>
                      <a:avLst/>
                      <a:gdLst>
                        <a:gd name="connsiteX0" fmla="*/ 258127 w 258127"/>
                        <a:gd name="connsiteY0" fmla="*/ 0 h 258127"/>
                        <a:gd name="connsiteX1" fmla="*/ 0 w 258127"/>
                        <a:gd name="connsiteY1" fmla="*/ 253365 h 258127"/>
                        <a:gd name="connsiteX2" fmla="*/ 258127 w 258127"/>
                        <a:gd name="connsiteY2" fmla="*/ 258128 h 258127"/>
                        <a:gd name="connsiteX3" fmla="*/ 258127 w 258127"/>
                        <a:gd name="connsiteY3" fmla="*/ 0 h 258127"/>
                      </a:gdLst>
                      <a:ahLst/>
                      <a:cxnLst>
                        <a:cxn ang="0">
                          <a:pos x="connsiteX0" y="connsiteY0"/>
                        </a:cxn>
                        <a:cxn ang="0">
                          <a:pos x="connsiteX1" y="connsiteY1"/>
                        </a:cxn>
                        <a:cxn ang="0">
                          <a:pos x="connsiteX2" y="connsiteY2"/>
                        </a:cxn>
                        <a:cxn ang="0">
                          <a:pos x="connsiteX3" y="connsiteY3"/>
                        </a:cxn>
                      </a:cxnLst>
                      <a:rect l="l" t="t" r="r" b="b"/>
                      <a:pathLst>
                        <a:path w="258127" h="258127">
                          <a:moveTo>
                            <a:pt x="258127" y="0"/>
                          </a:moveTo>
                          <a:cubicBezTo>
                            <a:pt x="117157" y="0"/>
                            <a:pt x="2857" y="112395"/>
                            <a:pt x="0" y="253365"/>
                          </a:cubicBezTo>
                          <a:cubicBezTo>
                            <a:pt x="126682" y="255270"/>
                            <a:pt x="258127" y="258128"/>
                            <a:pt x="258127" y="258128"/>
                          </a:cubicBezTo>
                          <a:lnTo>
                            <a:pt x="258127" y="0"/>
                          </a:lnTo>
                          <a:close/>
                        </a:path>
                      </a:pathLst>
                    </a:custGeom>
                    <a:solidFill>
                      <a:srgbClr val="2D287E"/>
                    </a:solidFill>
                    <a:ln w="952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CFD82735-8104-0C4D-838E-88A9359C006D}"/>
                        </a:ext>
                      </a:extLst>
                    </p:cNvPr>
                    <p:cNvSpPr/>
                    <p:nvPr/>
                  </p:nvSpPr>
                  <p:spPr>
                    <a:xfrm>
                      <a:off x="3538537" y="5217794"/>
                      <a:ext cx="258127" cy="258127"/>
                    </a:xfrm>
                    <a:custGeom>
                      <a:avLst/>
                      <a:gdLst>
                        <a:gd name="connsiteX0" fmla="*/ 0 w 258127"/>
                        <a:gd name="connsiteY0" fmla="*/ 258128 h 258127"/>
                        <a:gd name="connsiteX1" fmla="*/ 258128 w 258127"/>
                        <a:gd name="connsiteY1" fmla="*/ 0 h 258127"/>
                        <a:gd name="connsiteX2" fmla="*/ 0 w 258127"/>
                        <a:gd name="connsiteY2" fmla="*/ 0 h 258127"/>
                        <a:gd name="connsiteX3" fmla="*/ 0 w 258127"/>
                        <a:gd name="connsiteY3" fmla="*/ 258128 h 258127"/>
                      </a:gdLst>
                      <a:ahLst/>
                      <a:cxnLst>
                        <a:cxn ang="0">
                          <a:pos x="connsiteX0" y="connsiteY0"/>
                        </a:cxn>
                        <a:cxn ang="0">
                          <a:pos x="connsiteX1" y="connsiteY1"/>
                        </a:cxn>
                        <a:cxn ang="0">
                          <a:pos x="connsiteX2" y="connsiteY2"/>
                        </a:cxn>
                        <a:cxn ang="0">
                          <a:pos x="connsiteX3" y="connsiteY3"/>
                        </a:cxn>
                      </a:cxnLst>
                      <a:rect l="l" t="t" r="r" b="b"/>
                      <a:pathLst>
                        <a:path w="258127" h="258127">
                          <a:moveTo>
                            <a:pt x="0" y="258128"/>
                          </a:moveTo>
                          <a:cubicBezTo>
                            <a:pt x="142875" y="258128"/>
                            <a:pt x="258128" y="142875"/>
                            <a:pt x="258128" y="0"/>
                          </a:cubicBezTo>
                          <a:lnTo>
                            <a:pt x="0" y="0"/>
                          </a:lnTo>
                          <a:lnTo>
                            <a:pt x="0" y="258128"/>
                          </a:lnTo>
                          <a:close/>
                        </a:path>
                      </a:pathLst>
                    </a:custGeom>
                    <a:solidFill>
                      <a:srgbClr val="2D287E"/>
                    </a:solidFill>
                    <a:ln w="952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007CC50-7F37-4146-9365-7CACE29671EA}"/>
                        </a:ext>
                      </a:extLst>
                    </p:cNvPr>
                    <p:cNvSpPr/>
                    <p:nvPr/>
                  </p:nvSpPr>
                  <p:spPr>
                    <a:xfrm>
                      <a:off x="3280410" y="5213032"/>
                      <a:ext cx="258127" cy="262890"/>
                    </a:xfrm>
                    <a:custGeom>
                      <a:avLst/>
                      <a:gdLst>
                        <a:gd name="connsiteX0" fmla="*/ 0 w 258127"/>
                        <a:gd name="connsiteY0" fmla="*/ 0 h 262890"/>
                        <a:gd name="connsiteX1" fmla="*/ 0 w 258127"/>
                        <a:gd name="connsiteY1" fmla="*/ 4763 h 262890"/>
                        <a:gd name="connsiteX2" fmla="*/ 258127 w 258127"/>
                        <a:gd name="connsiteY2" fmla="*/ 262890 h 262890"/>
                        <a:gd name="connsiteX3" fmla="*/ 258127 w 258127"/>
                        <a:gd name="connsiteY3" fmla="*/ 4763 h 262890"/>
                        <a:gd name="connsiteX4" fmla="*/ 0 w 258127"/>
                        <a:gd name="connsiteY4" fmla="*/ 0 h 26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27" h="262890">
                          <a:moveTo>
                            <a:pt x="0" y="0"/>
                          </a:moveTo>
                          <a:cubicBezTo>
                            <a:pt x="0" y="1905"/>
                            <a:pt x="0" y="3810"/>
                            <a:pt x="0" y="4763"/>
                          </a:cubicBezTo>
                          <a:cubicBezTo>
                            <a:pt x="0" y="147638"/>
                            <a:pt x="115252" y="262890"/>
                            <a:pt x="258127" y="262890"/>
                          </a:cubicBezTo>
                          <a:lnTo>
                            <a:pt x="258127" y="4763"/>
                          </a:lnTo>
                          <a:cubicBezTo>
                            <a:pt x="258127" y="4763"/>
                            <a:pt x="126682" y="1905"/>
                            <a:pt x="0" y="0"/>
                          </a:cubicBezTo>
                          <a:close/>
                        </a:path>
                      </a:pathLst>
                    </a:custGeom>
                    <a:solidFill>
                      <a:schemeClr val="accent4"/>
                    </a:solidFill>
                    <a:ln w="952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FCBFDEC8-C908-D048-A66B-1D2332443864}"/>
                        </a:ext>
                      </a:extLst>
                    </p:cNvPr>
                    <p:cNvSpPr/>
                    <p:nvPr/>
                  </p:nvSpPr>
                  <p:spPr>
                    <a:xfrm>
                      <a:off x="3538537" y="4960619"/>
                      <a:ext cx="258127" cy="258127"/>
                    </a:xfrm>
                    <a:custGeom>
                      <a:avLst/>
                      <a:gdLst>
                        <a:gd name="connsiteX0" fmla="*/ 0 w 258127"/>
                        <a:gd name="connsiteY0" fmla="*/ 0 h 258127"/>
                        <a:gd name="connsiteX1" fmla="*/ 0 w 258127"/>
                        <a:gd name="connsiteY1" fmla="*/ 258128 h 258127"/>
                        <a:gd name="connsiteX2" fmla="*/ 258128 w 258127"/>
                        <a:gd name="connsiteY2" fmla="*/ 258128 h 258127"/>
                        <a:gd name="connsiteX3" fmla="*/ 0 w 258127"/>
                        <a:gd name="connsiteY3" fmla="*/ 0 h 258127"/>
                      </a:gdLst>
                      <a:ahLst/>
                      <a:cxnLst>
                        <a:cxn ang="0">
                          <a:pos x="connsiteX0" y="connsiteY0"/>
                        </a:cxn>
                        <a:cxn ang="0">
                          <a:pos x="connsiteX1" y="connsiteY1"/>
                        </a:cxn>
                        <a:cxn ang="0">
                          <a:pos x="connsiteX2" y="connsiteY2"/>
                        </a:cxn>
                        <a:cxn ang="0">
                          <a:pos x="connsiteX3" y="connsiteY3"/>
                        </a:cxn>
                      </a:cxnLst>
                      <a:rect l="l" t="t" r="r" b="b"/>
                      <a:pathLst>
                        <a:path w="258127" h="258127">
                          <a:moveTo>
                            <a:pt x="0" y="0"/>
                          </a:moveTo>
                          <a:lnTo>
                            <a:pt x="0" y="258128"/>
                          </a:lnTo>
                          <a:lnTo>
                            <a:pt x="258128" y="258128"/>
                          </a:lnTo>
                          <a:cubicBezTo>
                            <a:pt x="258128" y="115253"/>
                            <a:pt x="141922" y="0"/>
                            <a:pt x="0" y="0"/>
                          </a:cubicBezTo>
                          <a:close/>
                        </a:path>
                      </a:pathLst>
                    </a:custGeom>
                    <a:solidFill>
                      <a:schemeClr val="accent1"/>
                    </a:solidFill>
                    <a:ln w="9525" cap="flat">
                      <a:noFill/>
                      <a:prstDash val="solid"/>
                      <a:miter/>
                    </a:ln>
                  </p:spPr>
                  <p:txBody>
                    <a:bodyPr rtlCol="0" anchor="ctr"/>
                    <a:lstStyle/>
                    <a:p>
                      <a:endParaRPr lang="en-US"/>
                    </a:p>
                  </p:txBody>
                </p:sp>
              </p:grpSp>
              <p:grpSp>
                <p:nvGrpSpPr>
                  <p:cNvPr id="93" name="Graphic 34">
                    <a:extLst>
                      <a:ext uri="{FF2B5EF4-FFF2-40B4-BE49-F238E27FC236}">
                        <a16:creationId xmlns:a16="http://schemas.microsoft.com/office/drawing/2014/main" id="{A7D2E21F-307E-DE40-8C41-9B8E6DBA5BBB}"/>
                      </a:ext>
                    </a:extLst>
                  </p:cNvPr>
                  <p:cNvGrpSpPr/>
                  <p:nvPr/>
                </p:nvGrpSpPr>
                <p:grpSpPr>
                  <a:xfrm>
                    <a:off x="4021455" y="4910137"/>
                    <a:ext cx="493395" cy="256222"/>
                    <a:chOff x="4021455" y="4910137"/>
                    <a:chExt cx="493395" cy="256222"/>
                  </a:xfrm>
                </p:grpSpPr>
                <p:sp>
                  <p:nvSpPr>
                    <p:cNvPr id="94" name="Freeform 93">
                      <a:extLst>
                        <a:ext uri="{FF2B5EF4-FFF2-40B4-BE49-F238E27FC236}">
                          <a16:creationId xmlns:a16="http://schemas.microsoft.com/office/drawing/2014/main" id="{80878156-0401-0944-BEA5-1E9B836F72DA}"/>
                        </a:ext>
                      </a:extLst>
                    </p:cNvPr>
                    <p:cNvSpPr/>
                    <p:nvPr/>
                  </p:nvSpPr>
                  <p:spPr>
                    <a:xfrm>
                      <a:off x="4080510" y="4985385"/>
                      <a:ext cx="157162" cy="20954"/>
                    </a:xfrm>
                    <a:custGeom>
                      <a:avLst/>
                      <a:gdLst>
                        <a:gd name="connsiteX0" fmla="*/ 0 w 157162"/>
                        <a:gd name="connsiteY0" fmla="*/ 0 h 20954"/>
                        <a:gd name="connsiteX1" fmla="*/ 157162 w 157162"/>
                        <a:gd name="connsiteY1" fmla="*/ 0 h 20954"/>
                        <a:gd name="connsiteX2" fmla="*/ 157162 w 157162"/>
                        <a:gd name="connsiteY2" fmla="*/ 20955 h 20954"/>
                        <a:gd name="connsiteX3" fmla="*/ 0 w 157162"/>
                        <a:gd name="connsiteY3" fmla="*/ 20955 h 20954"/>
                      </a:gdLst>
                      <a:ahLst/>
                      <a:cxnLst>
                        <a:cxn ang="0">
                          <a:pos x="connsiteX0" y="connsiteY0"/>
                        </a:cxn>
                        <a:cxn ang="0">
                          <a:pos x="connsiteX1" y="connsiteY1"/>
                        </a:cxn>
                        <a:cxn ang="0">
                          <a:pos x="connsiteX2" y="connsiteY2"/>
                        </a:cxn>
                        <a:cxn ang="0">
                          <a:pos x="connsiteX3" y="connsiteY3"/>
                        </a:cxn>
                      </a:cxnLst>
                      <a:rect l="l" t="t" r="r" b="b"/>
                      <a:pathLst>
                        <a:path w="157162" h="20954">
                          <a:moveTo>
                            <a:pt x="0" y="0"/>
                          </a:moveTo>
                          <a:lnTo>
                            <a:pt x="157162" y="0"/>
                          </a:lnTo>
                          <a:lnTo>
                            <a:pt x="157162" y="20955"/>
                          </a:lnTo>
                          <a:lnTo>
                            <a:pt x="0" y="20955"/>
                          </a:lnTo>
                          <a:close/>
                        </a:path>
                      </a:pathLst>
                    </a:custGeom>
                    <a:solidFill>
                      <a:srgbClr val="FFB264"/>
                    </a:solidFill>
                    <a:ln w="952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9EC18EFD-C5D0-394A-9BD3-5AFE9575E296}"/>
                        </a:ext>
                      </a:extLst>
                    </p:cNvPr>
                    <p:cNvSpPr/>
                    <p:nvPr/>
                  </p:nvSpPr>
                  <p:spPr>
                    <a:xfrm>
                      <a:off x="4080510" y="5040630"/>
                      <a:ext cx="358139" cy="20954"/>
                    </a:xfrm>
                    <a:custGeom>
                      <a:avLst/>
                      <a:gdLst>
                        <a:gd name="connsiteX0" fmla="*/ 0 w 358139"/>
                        <a:gd name="connsiteY0" fmla="*/ 0 h 20954"/>
                        <a:gd name="connsiteX1" fmla="*/ 358140 w 358139"/>
                        <a:gd name="connsiteY1" fmla="*/ 0 h 20954"/>
                        <a:gd name="connsiteX2" fmla="*/ 358140 w 358139"/>
                        <a:gd name="connsiteY2" fmla="*/ 20955 h 20954"/>
                        <a:gd name="connsiteX3" fmla="*/ 0 w 358139"/>
                        <a:gd name="connsiteY3" fmla="*/ 20955 h 20954"/>
                      </a:gdLst>
                      <a:ahLst/>
                      <a:cxnLst>
                        <a:cxn ang="0">
                          <a:pos x="connsiteX0" y="connsiteY0"/>
                        </a:cxn>
                        <a:cxn ang="0">
                          <a:pos x="connsiteX1" y="connsiteY1"/>
                        </a:cxn>
                        <a:cxn ang="0">
                          <a:pos x="connsiteX2" y="connsiteY2"/>
                        </a:cxn>
                        <a:cxn ang="0">
                          <a:pos x="connsiteX3" y="connsiteY3"/>
                        </a:cxn>
                      </a:cxnLst>
                      <a:rect l="l" t="t" r="r" b="b"/>
                      <a:pathLst>
                        <a:path w="358139" h="20954">
                          <a:moveTo>
                            <a:pt x="0" y="0"/>
                          </a:moveTo>
                          <a:lnTo>
                            <a:pt x="358140" y="0"/>
                          </a:lnTo>
                          <a:lnTo>
                            <a:pt x="358140" y="20955"/>
                          </a:lnTo>
                          <a:lnTo>
                            <a:pt x="0" y="20955"/>
                          </a:lnTo>
                          <a:close/>
                        </a:path>
                      </a:pathLst>
                    </a:custGeom>
                    <a:solidFill>
                      <a:srgbClr val="FFB264"/>
                    </a:solidFill>
                    <a:ln w="952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AA2FE61F-B2FF-0C44-8CC3-6F5A72F5862B}"/>
                        </a:ext>
                      </a:extLst>
                    </p:cNvPr>
                    <p:cNvSpPr/>
                    <p:nvPr/>
                  </p:nvSpPr>
                  <p:spPr>
                    <a:xfrm>
                      <a:off x="4021455" y="4910137"/>
                      <a:ext cx="493395" cy="256222"/>
                    </a:xfrm>
                    <a:custGeom>
                      <a:avLst/>
                      <a:gdLst>
                        <a:gd name="connsiteX0" fmla="*/ 0 w 493395"/>
                        <a:gd name="connsiteY0" fmla="*/ 0 h 256222"/>
                        <a:gd name="connsiteX1" fmla="*/ 493395 w 493395"/>
                        <a:gd name="connsiteY1" fmla="*/ 0 h 256222"/>
                        <a:gd name="connsiteX2" fmla="*/ 493395 w 493395"/>
                        <a:gd name="connsiteY2" fmla="*/ 256222 h 256222"/>
                        <a:gd name="connsiteX3" fmla="*/ 0 w 493395"/>
                        <a:gd name="connsiteY3" fmla="*/ 256222 h 256222"/>
                      </a:gdLst>
                      <a:ahLst/>
                      <a:cxnLst>
                        <a:cxn ang="0">
                          <a:pos x="connsiteX0" y="connsiteY0"/>
                        </a:cxn>
                        <a:cxn ang="0">
                          <a:pos x="connsiteX1" y="connsiteY1"/>
                        </a:cxn>
                        <a:cxn ang="0">
                          <a:pos x="connsiteX2" y="connsiteY2"/>
                        </a:cxn>
                        <a:cxn ang="0">
                          <a:pos x="connsiteX3" y="connsiteY3"/>
                        </a:cxn>
                      </a:cxnLst>
                      <a:rect l="l" t="t" r="r" b="b"/>
                      <a:pathLst>
                        <a:path w="493395" h="256222">
                          <a:moveTo>
                            <a:pt x="0" y="0"/>
                          </a:moveTo>
                          <a:lnTo>
                            <a:pt x="493395" y="0"/>
                          </a:lnTo>
                          <a:lnTo>
                            <a:pt x="493395" y="256222"/>
                          </a:lnTo>
                          <a:lnTo>
                            <a:pt x="0" y="256222"/>
                          </a:lnTo>
                          <a:close/>
                        </a:path>
                      </a:pathLst>
                    </a:custGeom>
                    <a:noFill/>
                    <a:ln w="8501" cap="flat">
                      <a:solidFill>
                        <a:srgbClr val="F5C679"/>
                      </a:solidFill>
                      <a:prstDash val="solid"/>
                      <a:miter/>
                    </a:ln>
                  </p:spPr>
                  <p:txBody>
                    <a:bodyPr rtlCol="0" anchor="ctr"/>
                    <a:lstStyle/>
                    <a:p>
                      <a:endParaRPr lang="en-US"/>
                    </a:p>
                  </p:txBody>
                </p:sp>
              </p:grpSp>
              <p:grpSp>
                <p:nvGrpSpPr>
                  <p:cNvPr id="97" name="Graphic 34">
                    <a:extLst>
                      <a:ext uri="{FF2B5EF4-FFF2-40B4-BE49-F238E27FC236}">
                        <a16:creationId xmlns:a16="http://schemas.microsoft.com/office/drawing/2014/main" id="{B3222162-E45F-0549-AC03-5BD242C82734}"/>
                      </a:ext>
                    </a:extLst>
                  </p:cNvPr>
                  <p:cNvGrpSpPr/>
                  <p:nvPr/>
                </p:nvGrpSpPr>
                <p:grpSpPr>
                  <a:xfrm>
                    <a:off x="4052887" y="5411152"/>
                    <a:ext cx="277177" cy="72390"/>
                    <a:chOff x="4052887" y="5411152"/>
                    <a:chExt cx="277177" cy="72390"/>
                  </a:xfrm>
                </p:grpSpPr>
                <p:sp>
                  <p:nvSpPr>
                    <p:cNvPr id="98" name="Freeform 97">
                      <a:extLst>
                        <a:ext uri="{FF2B5EF4-FFF2-40B4-BE49-F238E27FC236}">
                          <a16:creationId xmlns:a16="http://schemas.microsoft.com/office/drawing/2014/main" id="{AE52DF7A-2B64-4644-B72F-AD982A292878}"/>
                        </a:ext>
                      </a:extLst>
                    </p:cNvPr>
                    <p:cNvSpPr/>
                    <p:nvPr/>
                  </p:nvSpPr>
                  <p:spPr>
                    <a:xfrm>
                      <a:off x="4172902" y="5434012"/>
                      <a:ext cx="157162" cy="20954"/>
                    </a:xfrm>
                    <a:custGeom>
                      <a:avLst/>
                      <a:gdLst>
                        <a:gd name="connsiteX0" fmla="*/ 0 w 157162"/>
                        <a:gd name="connsiteY0" fmla="*/ 0 h 20954"/>
                        <a:gd name="connsiteX1" fmla="*/ 157163 w 157162"/>
                        <a:gd name="connsiteY1" fmla="*/ 0 h 20954"/>
                        <a:gd name="connsiteX2" fmla="*/ 157163 w 157162"/>
                        <a:gd name="connsiteY2" fmla="*/ 20955 h 20954"/>
                        <a:gd name="connsiteX3" fmla="*/ 0 w 157162"/>
                        <a:gd name="connsiteY3" fmla="*/ 20955 h 20954"/>
                      </a:gdLst>
                      <a:ahLst/>
                      <a:cxnLst>
                        <a:cxn ang="0">
                          <a:pos x="connsiteX0" y="connsiteY0"/>
                        </a:cxn>
                        <a:cxn ang="0">
                          <a:pos x="connsiteX1" y="connsiteY1"/>
                        </a:cxn>
                        <a:cxn ang="0">
                          <a:pos x="connsiteX2" y="connsiteY2"/>
                        </a:cxn>
                        <a:cxn ang="0">
                          <a:pos x="connsiteX3" y="connsiteY3"/>
                        </a:cxn>
                      </a:cxnLst>
                      <a:rect l="l" t="t" r="r" b="b"/>
                      <a:pathLst>
                        <a:path w="157162" h="20954">
                          <a:moveTo>
                            <a:pt x="0" y="0"/>
                          </a:moveTo>
                          <a:lnTo>
                            <a:pt x="157163" y="0"/>
                          </a:lnTo>
                          <a:lnTo>
                            <a:pt x="157163" y="20955"/>
                          </a:lnTo>
                          <a:lnTo>
                            <a:pt x="0" y="20955"/>
                          </a:lnTo>
                          <a:close/>
                        </a:path>
                      </a:pathLst>
                    </a:custGeom>
                    <a:solidFill>
                      <a:srgbClr val="FFB264"/>
                    </a:solidFill>
                    <a:ln w="952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45036774-AC20-0D46-B187-648321666391}"/>
                        </a:ext>
                      </a:extLst>
                    </p:cNvPr>
                    <p:cNvSpPr/>
                    <p:nvPr/>
                  </p:nvSpPr>
                  <p:spPr>
                    <a:xfrm>
                      <a:off x="4052887" y="5411152"/>
                      <a:ext cx="72390" cy="72390"/>
                    </a:xfrm>
                    <a:custGeom>
                      <a:avLst/>
                      <a:gdLst>
                        <a:gd name="connsiteX0" fmla="*/ 72390 w 72390"/>
                        <a:gd name="connsiteY0" fmla="*/ 36195 h 72390"/>
                        <a:gd name="connsiteX1" fmla="*/ 36195 w 72390"/>
                        <a:gd name="connsiteY1" fmla="*/ 0 h 72390"/>
                        <a:gd name="connsiteX2" fmla="*/ 0 w 72390"/>
                        <a:gd name="connsiteY2" fmla="*/ 36195 h 72390"/>
                        <a:gd name="connsiteX3" fmla="*/ 36195 w 72390"/>
                        <a:gd name="connsiteY3" fmla="*/ 72390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16192"/>
                            <a:pt x="56197" y="0"/>
                            <a:pt x="36195" y="0"/>
                          </a:cubicBezTo>
                          <a:cubicBezTo>
                            <a:pt x="16192" y="0"/>
                            <a:pt x="0" y="16192"/>
                            <a:pt x="0" y="36195"/>
                          </a:cubicBezTo>
                          <a:cubicBezTo>
                            <a:pt x="0" y="56197"/>
                            <a:pt x="16192" y="72390"/>
                            <a:pt x="36195" y="72390"/>
                          </a:cubicBezTo>
                          <a:cubicBezTo>
                            <a:pt x="56197" y="71438"/>
                            <a:pt x="72390" y="56197"/>
                            <a:pt x="72390" y="36195"/>
                          </a:cubicBezTo>
                          <a:close/>
                        </a:path>
                      </a:pathLst>
                    </a:custGeom>
                    <a:solidFill>
                      <a:srgbClr val="E37059"/>
                    </a:solidFill>
                    <a:ln w="9525" cap="flat">
                      <a:noFill/>
                      <a:prstDash val="solid"/>
                      <a:miter/>
                    </a:ln>
                  </p:spPr>
                  <p:txBody>
                    <a:bodyPr rtlCol="0" anchor="ctr"/>
                    <a:lstStyle/>
                    <a:p>
                      <a:endParaRPr lang="en-US"/>
                    </a:p>
                  </p:txBody>
                </p:sp>
              </p:grpSp>
            </p:grpSp>
            <p:sp>
              <p:nvSpPr>
                <p:cNvPr id="100" name="Freeform 99">
                  <a:extLst>
                    <a:ext uri="{FF2B5EF4-FFF2-40B4-BE49-F238E27FC236}">
                      <a16:creationId xmlns:a16="http://schemas.microsoft.com/office/drawing/2014/main" id="{5C7ADEAC-A17D-C342-8EB7-B4A50CB989D3}"/>
                    </a:ext>
                  </a:extLst>
                </p:cNvPr>
                <p:cNvSpPr/>
                <p:nvPr/>
              </p:nvSpPr>
              <p:spPr>
                <a:xfrm>
                  <a:off x="3452812" y="3411854"/>
                  <a:ext cx="404812" cy="1225867"/>
                </a:xfrm>
                <a:custGeom>
                  <a:avLst/>
                  <a:gdLst>
                    <a:gd name="connsiteX0" fmla="*/ 404813 w 404812"/>
                    <a:gd name="connsiteY0" fmla="*/ 0 h 1225867"/>
                    <a:gd name="connsiteX1" fmla="*/ 179070 w 404812"/>
                    <a:gd name="connsiteY1" fmla="*/ 0 h 1225867"/>
                    <a:gd name="connsiteX2" fmla="*/ 0 w 404812"/>
                    <a:gd name="connsiteY2" fmla="*/ 179070 h 1225867"/>
                    <a:gd name="connsiteX3" fmla="*/ 0 w 404812"/>
                    <a:gd name="connsiteY3" fmla="*/ 1225868 h 1225867"/>
                  </a:gdLst>
                  <a:ahLst/>
                  <a:cxnLst>
                    <a:cxn ang="0">
                      <a:pos x="connsiteX0" y="connsiteY0"/>
                    </a:cxn>
                    <a:cxn ang="0">
                      <a:pos x="connsiteX1" y="connsiteY1"/>
                    </a:cxn>
                    <a:cxn ang="0">
                      <a:pos x="connsiteX2" y="connsiteY2"/>
                    </a:cxn>
                    <a:cxn ang="0">
                      <a:pos x="connsiteX3" y="connsiteY3"/>
                    </a:cxn>
                  </a:cxnLst>
                  <a:rect l="l" t="t" r="r" b="b"/>
                  <a:pathLst>
                    <a:path w="404812" h="1225867">
                      <a:moveTo>
                        <a:pt x="404813" y="0"/>
                      </a:moveTo>
                      <a:lnTo>
                        <a:pt x="179070" y="0"/>
                      </a:lnTo>
                      <a:cubicBezTo>
                        <a:pt x="80010" y="0"/>
                        <a:pt x="0" y="80010"/>
                        <a:pt x="0" y="179070"/>
                      </a:cubicBezTo>
                      <a:lnTo>
                        <a:pt x="0" y="1225868"/>
                      </a:lnTo>
                    </a:path>
                  </a:pathLst>
                </a:custGeom>
                <a:noFill/>
                <a:ln w="9525" cap="flat">
                  <a:solidFill>
                    <a:srgbClr val="FFFFFF"/>
                  </a:solidFill>
                  <a:prstDash val="solid"/>
                  <a:miter/>
                </a:ln>
              </p:spPr>
              <p:txBody>
                <a:bodyPr rtlCol="0" anchor="ctr"/>
                <a:lstStyle/>
                <a:p>
                  <a:endParaRPr lang="en-US"/>
                </a:p>
              </p:txBody>
            </p:sp>
          </p:grpSp>
        </p:grpSp>
        <p:grpSp>
          <p:nvGrpSpPr>
            <p:cNvPr id="107" name="Graphic 34">
              <a:extLst>
                <a:ext uri="{FF2B5EF4-FFF2-40B4-BE49-F238E27FC236}">
                  <a16:creationId xmlns:a16="http://schemas.microsoft.com/office/drawing/2014/main" id="{4377F376-F65C-ED41-8252-68A1BB61C4B1}"/>
                </a:ext>
              </a:extLst>
            </p:cNvPr>
            <p:cNvGrpSpPr/>
            <p:nvPr/>
          </p:nvGrpSpPr>
          <p:grpSpPr>
            <a:xfrm>
              <a:off x="4233468" y="3872136"/>
              <a:ext cx="1156075" cy="2437249"/>
              <a:chOff x="3929626" y="3402872"/>
              <a:chExt cx="1378664" cy="2906514"/>
            </a:xfrm>
          </p:grpSpPr>
          <p:grpSp>
            <p:nvGrpSpPr>
              <p:cNvPr id="108" name="Graphic 34">
                <a:extLst>
                  <a:ext uri="{FF2B5EF4-FFF2-40B4-BE49-F238E27FC236}">
                    <a16:creationId xmlns:a16="http://schemas.microsoft.com/office/drawing/2014/main" id="{9CA6EA02-0EEA-0E45-AF5E-D96B1E0748B8}"/>
                  </a:ext>
                </a:extLst>
              </p:cNvPr>
              <p:cNvGrpSpPr/>
              <p:nvPr/>
            </p:nvGrpSpPr>
            <p:grpSpPr>
              <a:xfrm>
                <a:off x="4567208" y="3822261"/>
                <a:ext cx="741082" cy="544108"/>
                <a:chOff x="4567208" y="3822261"/>
                <a:chExt cx="741082" cy="544108"/>
              </a:xfrm>
            </p:grpSpPr>
            <p:sp>
              <p:nvSpPr>
                <p:cNvPr id="109" name="Freeform 108">
                  <a:extLst>
                    <a:ext uri="{FF2B5EF4-FFF2-40B4-BE49-F238E27FC236}">
                      <a16:creationId xmlns:a16="http://schemas.microsoft.com/office/drawing/2014/main" id="{1E7E8CD8-6715-B44F-A0DB-BE74F5BA80FE}"/>
                    </a:ext>
                  </a:extLst>
                </p:cNvPr>
                <p:cNvSpPr/>
                <p:nvPr/>
              </p:nvSpPr>
              <p:spPr>
                <a:xfrm>
                  <a:off x="4768215" y="3845817"/>
                  <a:ext cx="540075" cy="520553"/>
                </a:xfrm>
                <a:custGeom>
                  <a:avLst/>
                  <a:gdLst>
                    <a:gd name="connsiteX0" fmla="*/ 369570 w 540075"/>
                    <a:gd name="connsiteY0" fmla="*/ 237550 h 520553"/>
                    <a:gd name="connsiteX1" fmla="*/ 0 w 540075"/>
                    <a:gd name="connsiteY1" fmla="*/ 514728 h 520553"/>
                    <a:gd name="connsiteX2" fmla="*/ 101917 w 540075"/>
                    <a:gd name="connsiteY2" fmla="*/ 322323 h 520553"/>
                    <a:gd name="connsiteX3" fmla="*/ 321945 w 540075"/>
                    <a:gd name="connsiteY3" fmla="*/ 154683 h 520553"/>
                    <a:gd name="connsiteX4" fmla="*/ 384810 w 540075"/>
                    <a:gd name="connsiteY4" fmla="*/ 41335 h 520553"/>
                    <a:gd name="connsiteX5" fmla="*/ 372428 w 540075"/>
                    <a:gd name="connsiteY5" fmla="*/ 113725 h 520553"/>
                    <a:gd name="connsiteX6" fmla="*/ 498157 w 540075"/>
                    <a:gd name="connsiteY6" fmla="*/ 1330 h 520553"/>
                    <a:gd name="connsiteX7" fmla="*/ 437197 w 540075"/>
                    <a:gd name="connsiteY7" fmla="*/ 94675 h 520553"/>
                    <a:gd name="connsiteX8" fmla="*/ 531495 w 540075"/>
                    <a:gd name="connsiteY8" fmla="*/ 50860 h 520553"/>
                    <a:gd name="connsiteX9" fmla="*/ 446722 w 540075"/>
                    <a:gd name="connsiteY9" fmla="*/ 116583 h 520553"/>
                    <a:gd name="connsiteX10" fmla="*/ 540067 w 540075"/>
                    <a:gd name="connsiteY10" fmla="*/ 85150 h 520553"/>
                    <a:gd name="connsiteX11" fmla="*/ 462915 w 540075"/>
                    <a:gd name="connsiteY11" fmla="*/ 142300 h 520553"/>
                    <a:gd name="connsiteX12" fmla="*/ 522922 w 540075"/>
                    <a:gd name="connsiteY12" fmla="*/ 126108 h 520553"/>
                    <a:gd name="connsiteX13" fmla="*/ 459105 w 540075"/>
                    <a:gd name="connsiteY13" fmla="*/ 174685 h 520553"/>
                    <a:gd name="connsiteX14" fmla="*/ 369570 w 540075"/>
                    <a:gd name="connsiteY14" fmla="*/ 237550 h 5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75" h="520553">
                      <a:moveTo>
                        <a:pt x="369570" y="237550"/>
                      </a:moveTo>
                      <a:cubicBezTo>
                        <a:pt x="369570" y="237550"/>
                        <a:pt x="55245" y="568068"/>
                        <a:pt x="0" y="514728"/>
                      </a:cubicBezTo>
                      <a:lnTo>
                        <a:pt x="101917" y="322323"/>
                      </a:lnTo>
                      <a:cubicBezTo>
                        <a:pt x="101917" y="327085"/>
                        <a:pt x="321945" y="154683"/>
                        <a:pt x="321945" y="154683"/>
                      </a:cubicBezTo>
                      <a:cubicBezTo>
                        <a:pt x="321945" y="154683"/>
                        <a:pt x="366713" y="41335"/>
                        <a:pt x="384810" y="41335"/>
                      </a:cubicBezTo>
                      <a:cubicBezTo>
                        <a:pt x="401955" y="41335"/>
                        <a:pt x="365760" y="106105"/>
                        <a:pt x="372428" y="113725"/>
                      </a:cubicBezTo>
                      <a:cubicBezTo>
                        <a:pt x="378142" y="122298"/>
                        <a:pt x="485775" y="-14862"/>
                        <a:pt x="498157" y="1330"/>
                      </a:cubicBezTo>
                      <a:cubicBezTo>
                        <a:pt x="504825" y="9903"/>
                        <a:pt x="430530" y="82293"/>
                        <a:pt x="437197" y="94675"/>
                      </a:cubicBezTo>
                      <a:cubicBezTo>
                        <a:pt x="440055" y="100390"/>
                        <a:pt x="522922" y="48955"/>
                        <a:pt x="531495" y="50860"/>
                      </a:cubicBezTo>
                      <a:cubicBezTo>
                        <a:pt x="555307" y="57528"/>
                        <a:pt x="440055" y="112773"/>
                        <a:pt x="446722" y="116583"/>
                      </a:cubicBezTo>
                      <a:cubicBezTo>
                        <a:pt x="453390" y="120393"/>
                        <a:pt x="539115" y="67053"/>
                        <a:pt x="540067" y="85150"/>
                      </a:cubicBezTo>
                      <a:cubicBezTo>
                        <a:pt x="541020" y="96580"/>
                        <a:pt x="461010" y="134680"/>
                        <a:pt x="462915" y="142300"/>
                      </a:cubicBezTo>
                      <a:cubicBezTo>
                        <a:pt x="463867" y="149920"/>
                        <a:pt x="508635" y="120393"/>
                        <a:pt x="522922" y="126108"/>
                      </a:cubicBezTo>
                      <a:cubicBezTo>
                        <a:pt x="537210" y="131823"/>
                        <a:pt x="463867" y="168018"/>
                        <a:pt x="459105" y="174685"/>
                      </a:cubicBezTo>
                      <a:cubicBezTo>
                        <a:pt x="452438" y="181353"/>
                        <a:pt x="410528" y="220405"/>
                        <a:pt x="369570" y="237550"/>
                      </a:cubicBezTo>
                      <a:close/>
                    </a:path>
                  </a:pathLst>
                </a:custGeom>
                <a:solidFill>
                  <a:srgbClr val="FFB264"/>
                </a:solid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54BE8689-34FC-5F4B-9C43-27AC80B80386}"/>
                    </a:ext>
                  </a:extLst>
                </p:cNvPr>
                <p:cNvSpPr/>
                <p:nvPr/>
              </p:nvSpPr>
              <p:spPr>
                <a:xfrm>
                  <a:off x="4599256" y="3842384"/>
                  <a:ext cx="279448" cy="520065"/>
                </a:xfrm>
                <a:custGeom>
                  <a:avLst/>
                  <a:gdLst>
                    <a:gd name="connsiteX0" fmla="*/ 85139 w 279448"/>
                    <a:gd name="connsiteY0" fmla="*/ 0 h 520065"/>
                    <a:gd name="connsiteX1" fmla="*/ 179436 w 279448"/>
                    <a:gd name="connsiteY1" fmla="*/ 83820 h 520065"/>
                    <a:gd name="connsiteX2" fmla="*/ 279449 w 279448"/>
                    <a:gd name="connsiteY2" fmla="*/ 316230 h 520065"/>
                    <a:gd name="connsiteX3" fmla="*/ 168959 w 279448"/>
                    <a:gd name="connsiteY3" fmla="*/ 520065 h 520065"/>
                    <a:gd name="connsiteX4" fmla="*/ 85139 w 279448"/>
                    <a:gd name="connsiteY4" fmla="*/ 0 h 52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48" h="520065">
                      <a:moveTo>
                        <a:pt x="85139" y="0"/>
                      </a:moveTo>
                      <a:cubicBezTo>
                        <a:pt x="85139" y="0"/>
                        <a:pt x="161339" y="25718"/>
                        <a:pt x="179436" y="83820"/>
                      </a:cubicBezTo>
                      <a:cubicBezTo>
                        <a:pt x="197534" y="141923"/>
                        <a:pt x="279449" y="316230"/>
                        <a:pt x="279449" y="316230"/>
                      </a:cubicBezTo>
                      <a:lnTo>
                        <a:pt x="168959" y="520065"/>
                      </a:lnTo>
                      <a:cubicBezTo>
                        <a:pt x="169911" y="519113"/>
                        <a:pt x="-147271" y="114300"/>
                        <a:pt x="85139" y="0"/>
                      </a:cubicBezTo>
                      <a:close/>
                    </a:path>
                  </a:pathLst>
                </a:custGeom>
                <a:solidFill>
                  <a:srgbClr val="FFB264"/>
                </a:solidFill>
                <a:ln w="952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1FC87B68-0DF8-A548-BEF0-7B31436A72D8}"/>
                    </a:ext>
                  </a:extLst>
                </p:cNvPr>
                <p:cNvSpPr/>
                <p:nvPr/>
              </p:nvSpPr>
              <p:spPr>
                <a:xfrm>
                  <a:off x="4567208" y="3822261"/>
                  <a:ext cx="311496" cy="411602"/>
                </a:xfrm>
                <a:custGeom>
                  <a:avLst/>
                  <a:gdLst>
                    <a:gd name="connsiteX0" fmla="*/ 110519 w 311496"/>
                    <a:gd name="connsiteY0" fmla="*/ 1073 h 411602"/>
                    <a:gd name="connsiteX1" fmla="*/ 311497 w 311496"/>
                    <a:gd name="connsiteY1" fmla="*/ 261106 h 411602"/>
                    <a:gd name="connsiteX2" fmla="*/ 123854 w 311496"/>
                    <a:gd name="connsiteY2" fmla="*/ 411601 h 411602"/>
                    <a:gd name="connsiteX3" fmla="*/ 110519 w 311496"/>
                    <a:gd name="connsiteY3" fmla="*/ 1073 h 411602"/>
                  </a:gdLst>
                  <a:ahLst/>
                  <a:cxnLst>
                    <a:cxn ang="0">
                      <a:pos x="connsiteX0" y="connsiteY0"/>
                    </a:cxn>
                    <a:cxn ang="0">
                      <a:pos x="connsiteX1" y="connsiteY1"/>
                    </a:cxn>
                    <a:cxn ang="0">
                      <a:pos x="connsiteX2" y="connsiteY2"/>
                    </a:cxn>
                    <a:cxn ang="0">
                      <a:pos x="connsiteX3" y="connsiteY3"/>
                    </a:cxn>
                  </a:cxnLst>
                  <a:rect l="l" t="t" r="r" b="b"/>
                  <a:pathLst>
                    <a:path w="311496" h="411602">
                      <a:moveTo>
                        <a:pt x="110519" y="1073"/>
                      </a:moveTo>
                      <a:cubicBezTo>
                        <a:pt x="192434" y="-11309"/>
                        <a:pt x="238154" y="83941"/>
                        <a:pt x="311497" y="261106"/>
                      </a:cubicBezTo>
                      <a:lnTo>
                        <a:pt x="123854" y="411601"/>
                      </a:lnTo>
                      <a:cubicBezTo>
                        <a:pt x="123854" y="412553"/>
                        <a:pt x="-145703" y="40126"/>
                        <a:pt x="110519" y="1073"/>
                      </a:cubicBezTo>
                      <a:close/>
                    </a:path>
                  </a:pathLst>
                </a:custGeom>
                <a:solidFill>
                  <a:schemeClr val="accent3">
                    <a:lumMod val="20000"/>
                    <a:lumOff val="80000"/>
                  </a:schemeClr>
                </a:solidFill>
                <a:ln w="9525" cap="flat">
                  <a:noFill/>
                  <a:prstDash val="solid"/>
                  <a:miter/>
                </a:ln>
              </p:spPr>
              <p:txBody>
                <a:bodyPr rtlCol="0" anchor="ctr"/>
                <a:lstStyle/>
                <a:p>
                  <a:endParaRPr lang="en-US"/>
                </a:p>
              </p:txBody>
            </p:sp>
          </p:grpSp>
          <p:grpSp>
            <p:nvGrpSpPr>
              <p:cNvPr id="112" name="Graphic 34">
                <a:extLst>
                  <a:ext uri="{FF2B5EF4-FFF2-40B4-BE49-F238E27FC236}">
                    <a16:creationId xmlns:a16="http://schemas.microsoft.com/office/drawing/2014/main" id="{0A9048E9-02F5-5F48-BEF1-7E4E5D001E0E}"/>
                  </a:ext>
                </a:extLst>
              </p:cNvPr>
              <p:cNvGrpSpPr/>
              <p:nvPr/>
            </p:nvGrpSpPr>
            <p:grpSpPr>
              <a:xfrm>
                <a:off x="4249461" y="3402872"/>
                <a:ext cx="447347" cy="503127"/>
                <a:chOff x="4249461" y="3402872"/>
                <a:chExt cx="447347" cy="503127"/>
              </a:xfrm>
            </p:grpSpPr>
            <p:sp>
              <p:nvSpPr>
                <p:cNvPr id="113" name="Freeform 112">
                  <a:extLst>
                    <a:ext uri="{FF2B5EF4-FFF2-40B4-BE49-F238E27FC236}">
                      <a16:creationId xmlns:a16="http://schemas.microsoft.com/office/drawing/2014/main" id="{58CC58B2-67AE-9A4C-BA90-9FB41FD0D82C}"/>
                    </a:ext>
                  </a:extLst>
                </p:cNvPr>
                <p:cNvSpPr/>
                <p:nvPr/>
              </p:nvSpPr>
              <p:spPr>
                <a:xfrm>
                  <a:off x="4392852" y="3402872"/>
                  <a:ext cx="303956" cy="307115"/>
                </a:xfrm>
                <a:custGeom>
                  <a:avLst/>
                  <a:gdLst>
                    <a:gd name="connsiteX0" fmla="*/ 285828 w 303956"/>
                    <a:gd name="connsiteY0" fmla="*/ 63275 h 307115"/>
                    <a:gd name="connsiteX1" fmla="*/ 80088 w 303956"/>
                    <a:gd name="connsiteY1" fmla="*/ 11840 h 307115"/>
                    <a:gd name="connsiteX2" fmla="*/ 79135 w 303956"/>
                    <a:gd name="connsiteY2" fmla="*/ 11840 h 307115"/>
                    <a:gd name="connsiteX3" fmla="*/ 78 w 303956"/>
                    <a:gd name="connsiteY3" fmla="*/ 124235 h 307115"/>
                    <a:gd name="connsiteX4" fmla="*/ 23890 w 303956"/>
                    <a:gd name="connsiteY4" fmla="*/ 214723 h 307115"/>
                    <a:gd name="connsiteX5" fmla="*/ 187720 w 303956"/>
                    <a:gd name="connsiteY5" fmla="*/ 296638 h 307115"/>
                    <a:gd name="connsiteX6" fmla="*/ 220105 w 303956"/>
                    <a:gd name="connsiteY6" fmla="*/ 307115 h 307115"/>
                    <a:gd name="connsiteX7" fmla="*/ 297258 w 303956"/>
                    <a:gd name="connsiteY7" fmla="*/ 174718 h 307115"/>
                    <a:gd name="connsiteX8" fmla="*/ 285828 w 303956"/>
                    <a:gd name="connsiteY8" fmla="*/ 63275 h 30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56" h="307115">
                      <a:moveTo>
                        <a:pt x="285828" y="63275"/>
                      </a:moveTo>
                      <a:cubicBezTo>
                        <a:pt x="246775" y="13745"/>
                        <a:pt x="155335" y="-18640"/>
                        <a:pt x="80088" y="11840"/>
                      </a:cubicBezTo>
                      <a:cubicBezTo>
                        <a:pt x="80088" y="11840"/>
                        <a:pt x="80088" y="11840"/>
                        <a:pt x="79135" y="11840"/>
                      </a:cubicBezTo>
                      <a:cubicBezTo>
                        <a:pt x="31510" y="28033"/>
                        <a:pt x="-1827" y="73753"/>
                        <a:pt x="78" y="124235"/>
                      </a:cubicBezTo>
                      <a:cubicBezTo>
                        <a:pt x="1030" y="157573"/>
                        <a:pt x="9603" y="189958"/>
                        <a:pt x="23890" y="214723"/>
                      </a:cubicBezTo>
                      <a:cubicBezTo>
                        <a:pt x="57228" y="274730"/>
                        <a:pt x="121045" y="300448"/>
                        <a:pt x="187720" y="296638"/>
                      </a:cubicBezTo>
                      <a:cubicBezTo>
                        <a:pt x="202008" y="295685"/>
                        <a:pt x="212485" y="300448"/>
                        <a:pt x="220105" y="307115"/>
                      </a:cubicBezTo>
                      <a:lnTo>
                        <a:pt x="297258" y="174718"/>
                      </a:lnTo>
                      <a:cubicBezTo>
                        <a:pt x="306783" y="157573"/>
                        <a:pt x="308688" y="91850"/>
                        <a:pt x="285828" y="63275"/>
                      </a:cubicBezTo>
                      <a:close/>
                    </a:path>
                  </a:pathLst>
                </a:custGeom>
                <a:solidFill>
                  <a:srgbClr val="151F36"/>
                </a:solidFill>
                <a:ln w="952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81DEE307-6757-0641-B087-FB6E866401B0}"/>
                    </a:ext>
                  </a:extLst>
                </p:cNvPr>
                <p:cNvSpPr/>
                <p:nvPr/>
              </p:nvSpPr>
              <p:spPr>
                <a:xfrm rot="-1356795">
                  <a:off x="4272023" y="3521187"/>
                  <a:ext cx="146681" cy="146681"/>
                </a:xfrm>
                <a:custGeom>
                  <a:avLst/>
                  <a:gdLst>
                    <a:gd name="connsiteX0" fmla="*/ 146682 w 146681"/>
                    <a:gd name="connsiteY0" fmla="*/ 73341 h 146681"/>
                    <a:gd name="connsiteX1" fmla="*/ 73341 w 146681"/>
                    <a:gd name="connsiteY1" fmla="*/ 146682 h 146681"/>
                    <a:gd name="connsiteX2" fmla="*/ 0 w 146681"/>
                    <a:gd name="connsiteY2" fmla="*/ 73341 h 146681"/>
                    <a:gd name="connsiteX3" fmla="*/ 73341 w 146681"/>
                    <a:gd name="connsiteY3" fmla="*/ 0 h 146681"/>
                    <a:gd name="connsiteX4" fmla="*/ 146682 w 146681"/>
                    <a:gd name="connsiteY4" fmla="*/ 73341 h 146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1" h="146681">
                      <a:moveTo>
                        <a:pt x="146682" y="73341"/>
                      </a:moveTo>
                      <a:cubicBezTo>
                        <a:pt x="146682" y="113846"/>
                        <a:pt x="113846" y="146682"/>
                        <a:pt x="73341" y="146682"/>
                      </a:cubicBezTo>
                      <a:cubicBezTo>
                        <a:pt x="32836" y="146682"/>
                        <a:pt x="0" y="113846"/>
                        <a:pt x="0" y="73341"/>
                      </a:cubicBezTo>
                      <a:cubicBezTo>
                        <a:pt x="0" y="32836"/>
                        <a:pt x="32836" y="0"/>
                        <a:pt x="73341" y="0"/>
                      </a:cubicBezTo>
                      <a:cubicBezTo>
                        <a:pt x="113846" y="0"/>
                        <a:pt x="146682" y="32836"/>
                        <a:pt x="146682" y="73341"/>
                      </a:cubicBezTo>
                      <a:close/>
                    </a:path>
                  </a:pathLst>
                </a:custGeom>
                <a:solidFill>
                  <a:srgbClr val="151F36"/>
                </a:solid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50A7966F-0CCC-DB4E-B777-FA8B1A6CF9A8}"/>
                    </a:ext>
                  </a:extLst>
                </p:cNvPr>
                <p:cNvSpPr/>
                <p:nvPr/>
              </p:nvSpPr>
              <p:spPr>
                <a:xfrm>
                  <a:off x="4406265" y="3467100"/>
                  <a:ext cx="289559" cy="438899"/>
                </a:xfrm>
                <a:custGeom>
                  <a:avLst/>
                  <a:gdLst>
                    <a:gd name="connsiteX0" fmla="*/ 87630 w 289559"/>
                    <a:gd name="connsiteY0" fmla="*/ 131445 h 438899"/>
                    <a:gd name="connsiteX1" fmla="*/ 75247 w 289559"/>
                    <a:gd name="connsiteY1" fmla="*/ 113347 h 438899"/>
                    <a:gd name="connsiteX2" fmla="*/ 26670 w 289559"/>
                    <a:gd name="connsiteY2" fmla="*/ 124778 h 438899"/>
                    <a:gd name="connsiteX3" fmla="*/ 50482 w 289559"/>
                    <a:gd name="connsiteY3" fmla="*/ 184785 h 438899"/>
                    <a:gd name="connsiteX4" fmla="*/ 72390 w 289559"/>
                    <a:gd name="connsiteY4" fmla="*/ 200978 h 438899"/>
                    <a:gd name="connsiteX5" fmla="*/ 62865 w 289559"/>
                    <a:gd name="connsiteY5" fmla="*/ 354330 h 438899"/>
                    <a:gd name="connsiteX6" fmla="*/ 0 w 289559"/>
                    <a:gd name="connsiteY6" fmla="*/ 347663 h 438899"/>
                    <a:gd name="connsiteX7" fmla="*/ 218122 w 289559"/>
                    <a:gd name="connsiteY7" fmla="*/ 413385 h 438899"/>
                    <a:gd name="connsiteX8" fmla="*/ 200977 w 289559"/>
                    <a:gd name="connsiteY8" fmla="*/ 254317 h 438899"/>
                    <a:gd name="connsiteX9" fmla="*/ 289560 w 289559"/>
                    <a:gd name="connsiteY9" fmla="*/ 110490 h 438899"/>
                    <a:gd name="connsiteX10" fmla="*/ 220027 w 289559"/>
                    <a:gd name="connsiteY10" fmla="*/ 0 h 438899"/>
                    <a:gd name="connsiteX11" fmla="*/ 87630 w 289559"/>
                    <a:gd name="connsiteY11" fmla="*/ 131445 h 43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9559" h="438899">
                      <a:moveTo>
                        <a:pt x="87630" y="131445"/>
                      </a:moveTo>
                      <a:cubicBezTo>
                        <a:pt x="86677" y="134303"/>
                        <a:pt x="77152" y="114300"/>
                        <a:pt x="75247" y="113347"/>
                      </a:cubicBezTo>
                      <a:cubicBezTo>
                        <a:pt x="64770" y="109538"/>
                        <a:pt x="40957" y="98108"/>
                        <a:pt x="26670" y="124778"/>
                      </a:cubicBezTo>
                      <a:cubicBezTo>
                        <a:pt x="13335" y="152400"/>
                        <a:pt x="34290" y="177165"/>
                        <a:pt x="50482" y="184785"/>
                      </a:cubicBezTo>
                      <a:cubicBezTo>
                        <a:pt x="55245" y="186690"/>
                        <a:pt x="69532" y="197167"/>
                        <a:pt x="72390" y="200978"/>
                      </a:cubicBezTo>
                      <a:cubicBezTo>
                        <a:pt x="92392" y="240030"/>
                        <a:pt x="65722" y="322897"/>
                        <a:pt x="62865" y="354330"/>
                      </a:cubicBezTo>
                      <a:cubicBezTo>
                        <a:pt x="56197" y="424815"/>
                        <a:pt x="0" y="347663"/>
                        <a:pt x="0" y="347663"/>
                      </a:cubicBezTo>
                      <a:cubicBezTo>
                        <a:pt x="0" y="347663"/>
                        <a:pt x="189547" y="497205"/>
                        <a:pt x="218122" y="413385"/>
                      </a:cubicBezTo>
                      <a:cubicBezTo>
                        <a:pt x="195263" y="373380"/>
                        <a:pt x="180975" y="247650"/>
                        <a:pt x="200977" y="254317"/>
                      </a:cubicBezTo>
                      <a:cubicBezTo>
                        <a:pt x="227647" y="263842"/>
                        <a:pt x="282892" y="230505"/>
                        <a:pt x="289560" y="110490"/>
                      </a:cubicBezTo>
                      <a:cubicBezTo>
                        <a:pt x="259080" y="20955"/>
                        <a:pt x="220027" y="7620"/>
                        <a:pt x="220027" y="0"/>
                      </a:cubicBezTo>
                      <a:cubicBezTo>
                        <a:pt x="216217" y="63817"/>
                        <a:pt x="180975" y="104775"/>
                        <a:pt x="87630" y="131445"/>
                      </a:cubicBezTo>
                      <a:close/>
                    </a:path>
                  </a:pathLst>
                </a:custGeom>
                <a:solidFill>
                  <a:srgbClr val="FFB264"/>
                </a:solidFill>
                <a:ln w="9525" cap="flat">
                  <a:noFill/>
                  <a:prstDash val="solid"/>
                  <a:miter/>
                </a:ln>
              </p:spPr>
              <p:txBody>
                <a:bodyPr rtlCol="0" anchor="ctr"/>
                <a:lstStyle/>
                <a:p>
                  <a:endParaRPr lang="en-US"/>
                </a:p>
              </p:txBody>
            </p:sp>
            <p:grpSp>
              <p:nvGrpSpPr>
                <p:cNvPr id="116" name="Graphic 34">
                  <a:extLst>
                    <a:ext uri="{FF2B5EF4-FFF2-40B4-BE49-F238E27FC236}">
                      <a16:creationId xmlns:a16="http://schemas.microsoft.com/office/drawing/2014/main" id="{11E93E1F-E126-C14D-8BDB-4DC0763CBE1F}"/>
                    </a:ext>
                  </a:extLst>
                </p:cNvPr>
                <p:cNvGrpSpPr/>
                <p:nvPr/>
              </p:nvGrpSpPr>
              <p:grpSpPr>
                <a:xfrm>
                  <a:off x="4442459" y="3554150"/>
                  <a:ext cx="248224" cy="189129"/>
                  <a:chOff x="4442459" y="3554150"/>
                  <a:chExt cx="248224" cy="189129"/>
                </a:xfrm>
              </p:grpSpPr>
              <p:sp>
                <p:nvSpPr>
                  <p:cNvPr id="117" name="Freeform 116">
                    <a:extLst>
                      <a:ext uri="{FF2B5EF4-FFF2-40B4-BE49-F238E27FC236}">
                        <a16:creationId xmlns:a16="http://schemas.microsoft.com/office/drawing/2014/main" id="{4CB1777A-8334-ED41-991D-CA20A0D6B0DC}"/>
                      </a:ext>
                    </a:extLst>
                  </p:cNvPr>
                  <p:cNvSpPr/>
                  <p:nvPr/>
                </p:nvSpPr>
                <p:spPr>
                  <a:xfrm>
                    <a:off x="4442459" y="3596377"/>
                    <a:ext cx="34290" cy="33599"/>
                  </a:xfrm>
                  <a:custGeom>
                    <a:avLst/>
                    <a:gdLst>
                      <a:gd name="connsiteX0" fmla="*/ 0 w 34290"/>
                      <a:gd name="connsiteY0" fmla="*/ 7882 h 33599"/>
                      <a:gd name="connsiteX1" fmla="*/ 34290 w 34290"/>
                      <a:gd name="connsiteY1" fmla="*/ 33600 h 33599"/>
                    </a:gdLst>
                    <a:ahLst/>
                    <a:cxnLst>
                      <a:cxn ang="0">
                        <a:pos x="connsiteX0" y="connsiteY0"/>
                      </a:cxn>
                      <a:cxn ang="0">
                        <a:pos x="connsiteX1" y="connsiteY1"/>
                      </a:cxn>
                    </a:cxnLst>
                    <a:rect l="l" t="t" r="r" b="b"/>
                    <a:pathLst>
                      <a:path w="34290" h="33599">
                        <a:moveTo>
                          <a:pt x="0" y="7882"/>
                        </a:moveTo>
                        <a:cubicBezTo>
                          <a:pt x="0" y="7882"/>
                          <a:pt x="29528" y="-21645"/>
                          <a:pt x="34290" y="33600"/>
                        </a:cubicBezTo>
                      </a:path>
                    </a:pathLst>
                  </a:custGeom>
                  <a:solidFill>
                    <a:srgbClr val="E68522"/>
                  </a:solidFill>
                  <a:ln w="952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17303C0-BE70-7B42-ABF2-674E4CE81EDD}"/>
                      </a:ext>
                    </a:extLst>
                  </p:cNvPr>
                  <p:cNvSpPr/>
                  <p:nvPr/>
                </p:nvSpPr>
                <p:spPr>
                  <a:xfrm>
                    <a:off x="4544865" y="3608557"/>
                    <a:ext cx="54269" cy="54269"/>
                  </a:xfrm>
                  <a:custGeom>
                    <a:avLst/>
                    <a:gdLst>
                      <a:gd name="connsiteX0" fmla="*/ 35707 w 54269"/>
                      <a:gd name="connsiteY0" fmla="*/ 1417 h 54269"/>
                      <a:gd name="connsiteX1" fmla="*/ 52852 w 54269"/>
                      <a:gd name="connsiteY1" fmla="*/ 35707 h 54269"/>
                      <a:gd name="connsiteX2" fmla="*/ 18562 w 54269"/>
                      <a:gd name="connsiteY2" fmla="*/ 52852 h 54269"/>
                      <a:gd name="connsiteX3" fmla="*/ 1417 w 54269"/>
                      <a:gd name="connsiteY3" fmla="*/ 18562 h 54269"/>
                      <a:gd name="connsiteX4" fmla="*/ 35707 w 54269"/>
                      <a:gd name="connsiteY4" fmla="*/ 1417 h 54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 h="54269">
                        <a:moveTo>
                          <a:pt x="35707" y="1417"/>
                        </a:moveTo>
                        <a:cubicBezTo>
                          <a:pt x="49995" y="6180"/>
                          <a:pt x="57615" y="21420"/>
                          <a:pt x="52852" y="35707"/>
                        </a:cubicBezTo>
                        <a:cubicBezTo>
                          <a:pt x="48090" y="49995"/>
                          <a:pt x="32850" y="57615"/>
                          <a:pt x="18562" y="52852"/>
                        </a:cubicBezTo>
                        <a:cubicBezTo>
                          <a:pt x="4275" y="48090"/>
                          <a:pt x="-3345" y="32850"/>
                          <a:pt x="1417" y="18562"/>
                        </a:cubicBezTo>
                        <a:cubicBezTo>
                          <a:pt x="7132" y="4275"/>
                          <a:pt x="21420" y="-3345"/>
                          <a:pt x="35707" y="1417"/>
                        </a:cubicBezTo>
                        <a:close/>
                      </a:path>
                    </a:pathLst>
                  </a:custGeom>
                  <a:solidFill>
                    <a:srgbClr val="E68522"/>
                  </a:solidFill>
                  <a:ln w="952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A2E7F89E-A78F-9A42-9892-98324809D9A2}"/>
                      </a:ext>
                    </a:extLst>
                  </p:cNvPr>
                  <p:cNvSpPr/>
                  <p:nvPr/>
                </p:nvSpPr>
                <p:spPr>
                  <a:xfrm>
                    <a:off x="4668923" y="3607117"/>
                    <a:ext cx="21761" cy="49529"/>
                  </a:xfrm>
                  <a:custGeom>
                    <a:avLst/>
                    <a:gdLst>
                      <a:gd name="connsiteX0" fmla="*/ 13567 w 21761"/>
                      <a:gd name="connsiteY0" fmla="*/ 49530 h 49529"/>
                      <a:gd name="connsiteX1" fmla="*/ 1184 w 21761"/>
                      <a:gd name="connsiteY1" fmla="*/ 18098 h 49529"/>
                      <a:gd name="connsiteX2" fmla="*/ 21187 w 21761"/>
                      <a:gd name="connsiteY2" fmla="*/ 0 h 49529"/>
                      <a:gd name="connsiteX3" fmla="*/ 13567 w 21761"/>
                      <a:gd name="connsiteY3" fmla="*/ 49530 h 49529"/>
                    </a:gdLst>
                    <a:ahLst/>
                    <a:cxnLst>
                      <a:cxn ang="0">
                        <a:pos x="connsiteX0" y="connsiteY0"/>
                      </a:cxn>
                      <a:cxn ang="0">
                        <a:pos x="connsiteX1" y="connsiteY1"/>
                      </a:cxn>
                      <a:cxn ang="0">
                        <a:pos x="connsiteX2" y="connsiteY2"/>
                      </a:cxn>
                      <a:cxn ang="0">
                        <a:pos x="connsiteX3" y="connsiteY3"/>
                      </a:cxn>
                    </a:cxnLst>
                    <a:rect l="l" t="t" r="r" b="b"/>
                    <a:pathLst>
                      <a:path w="21761" h="49529">
                        <a:moveTo>
                          <a:pt x="13567" y="49530"/>
                        </a:moveTo>
                        <a:cubicBezTo>
                          <a:pt x="3089" y="42863"/>
                          <a:pt x="-2626" y="30480"/>
                          <a:pt x="1184" y="18098"/>
                        </a:cubicBezTo>
                        <a:cubicBezTo>
                          <a:pt x="4042" y="8573"/>
                          <a:pt x="12614" y="1905"/>
                          <a:pt x="21187" y="0"/>
                        </a:cubicBezTo>
                        <a:cubicBezTo>
                          <a:pt x="22139" y="0"/>
                          <a:pt x="23092" y="32385"/>
                          <a:pt x="13567" y="49530"/>
                        </a:cubicBezTo>
                        <a:close/>
                      </a:path>
                    </a:pathLst>
                  </a:custGeom>
                  <a:solidFill>
                    <a:srgbClr val="E68522"/>
                  </a:solidFill>
                  <a:ln w="952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BC6FD4C-BA09-B24E-AA48-FF3CB1EA6D1C}"/>
                      </a:ext>
                    </a:extLst>
                  </p:cNvPr>
                  <p:cNvSpPr/>
                  <p:nvPr/>
                </p:nvSpPr>
                <p:spPr>
                  <a:xfrm>
                    <a:off x="4642484" y="3597592"/>
                    <a:ext cx="18864" cy="29527"/>
                  </a:xfrm>
                  <a:custGeom>
                    <a:avLst/>
                    <a:gdLst>
                      <a:gd name="connsiteX0" fmla="*/ 3810 w 18864"/>
                      <a:gd name="connsiteY0" fmla="*/ 0 h 29527"/>
                      <a:gd name="connsiteX1" fmla="*/ 0 w 18864"/>
                      <a:gd name="connsiteY1" fmla="*/ 29528 h 29527"/>
                      <a:gd name="connsiteX2" fmla="*/ 15240 w 18864"/>
                      <a:gd name="connsiteY2" fmla="*/ 28575 h 29527"/>
                      <a:gd name="connsiteX3" fmla="*/ 18098 w 18864"/>
                      <a:gd name="connsiteY3" fmla="*/ 22860 h 29527"/>
                      <a:gd name="connsiteX4" fmla="*/ 3810 w 18864"/>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4" h="29527">
                        <a:moveTo>
                          <a:pt x="3810" y="0"/>
                        </a:moveTo>
                        <a:lnTo>
                          <a:pt x="0" y="29528"/>
                        </a:lnTo>
                        <a:lnTo>
                          <a:pt x="15240" y="28575"/>
                        </a:lnTo>
                        <a:cubicBezTo>
                          <a:pt x="18098" y="28575"/>
                          <a:pt x="20003" y="24765"/>
                          <a:pt x="18098" y="22860"/>
                        </a:cubicBezTo>
                        <a:lnTo>
                          <a:pt x="3810" y="0"/>
                        </a:lnTo>
                        <a:close/>
                      </a:path>
                    </a:pathLst>
                  </a:custGeom>
                  <a:solidFill>
                    <a:srgbClr val="E68522"/>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E70EDF33-4DC2-C343-AB23-6A8854F010F6}"/>
                      </a:ext>
                    </a:extLst>
                  </p:cNvPr>
                  <p:cNvSpPr/>
                  <p:nvPr/>
                </p:nvSpPr>
                <p:spPr>
                  <a:xfrm>
                    <a:off x="4599087" y="3555186"/>
                    <a:ext cx="26252" cy="15361"/>
                  </a:xfrm>
                  <a:custGeom>
                    <a:avLst/>
                    <a:gdLst>
                      <a:gd name="connsiteX0" fmla="*/ 1487 w 26252"/>
                      <a:gd name="connsiteY0" fmla="*/ 14783 h 15361"/>
                      <a:gd name="connsiteX1" fmla="*/ 11012 w 26252"/>
                      <a:gd name="connsiteY1" fmla="*/ 496 h 15361"/>
                      <a:gd name="connsiteX2" fmla="*/ 26252 w 26252"/>
                      <a:gd name="connsiteY2" fmla="*/ 8116 h 15361"/>
                      <a:gd name="connsiteX3" fmla="*/ 1487 w 26252"/>
                      <a:gd name="connsiteY3" fmla="*/ 14783 h 15361"/>
                    </a:gdLst>
                    <a:ahLst/>
                    <a:cxnLst>
                      <a:cxn ang="0">
                        <a:pos x="connsiteX0" y="connsiteY0"/>
                      </a:cxn>
                      <a:cxn ang="0">
                        <a:pos x="connsiteX1" y="connsiteY1"/>
                      </a:cxn>
                      <a:cxn ang="0">
                        <a:pos x="connsiteX2" y="connsiteY2"/>
                      </a:cxn>
                      <a:cxn ang="0">
                        <a:pos x="connsiteX3" y="connsiteY3"/>
                      </a:cxn>
                    </a:cxnLst>
                    <a:rect l="l" t="t" r="r" b="b"/>
                    <a:pathLst>
                      <a:path w="26252" h="15361">
                        <a:moveTo>
                          <a:pt x="1487" y="14783"/>
                        </a:moveTo>
                        <a:cubicBezTo>
                          <a:pt x="-3275" y="18593"/>
                          <a:pt x="4345" y="2401"/>
                          <a:pt x="11012" y="496"/>
                        </a:cubicBezTo>
                        <a:cubicBezTo>
                          <a:pt x="17680" y="-1409"/>
                          <a:pt x="24347" y="2401"/>
                          <a:pt x="26252" y="8116"/>
                        </a:cubicBezTo>
                        <a:cubicBezTo>
                          <a:pt x="26252" y="8116"/>
                          <a:pt x="13870" y="6210"/>
                          <a:pt x="1487" y="14783"/>
                        </a:cubicBezTo>
                        <a:close/>
                      </a:path>
                    </a:pathLst>
                  </a:custGeom>
                  <a:solidFill>
                    <a:srgbClr val="000000"/>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49241D6-E11A-0740-857A-6C8F413D4082}"/>
                      </a:ext>
                    </a:extLst>
                  </p:cNvPr>
                  <p:cNvSpPr/>
                  <p:nvPr/>
                </p:nvSpPr>
                <p:spPr>
                  <a:xfrm>
                    <a:off x="4658677" y="3554150"/>
                    <a:ext cx="26252" cy="15445"/>
                  </a:xfrm>
                  <a:custGeom>
                    <a:avLst/>
                    <a:gdLst>
                      <a:gd name="connsiteX0" fmla="*/ 24765 w 26252"/>
                      <a:gd name="connsiteY0" fmla="*/ 14867 h 15445"/>
                      <a:gd name="connsiteX1" fmla="*/ 15240 w 26252"/>
                      <a:gd name="connsiteY1" fmla="*/ 579 h 15445"/>
                      <a:gd name="connsiteX2" fmla="*/ 0 w 26252"/>
                      <a:gd name="connsiteY2" fmla="*/ 8199 h 15445"/>
                      <a:gd name="connsiteX3" fmla="*/ 24765 w 26252"/>
                      <a:gd name="connsiteY3" fmla="*/ 14867 h 15445"/>
                    </a:gdLst>
                    <a:ahLst/>
                    <a:cxnLst>
                      <a:cxn ang="0">
                        <a:pos x="connsiteX0" y="connsiteY0"/>
                      </a:cxn>
                      <a:cxn ang="0">
                        <a:pos x="connsiteX1" y="connsiteY1"/>
                      </a:cxn>
                      <a:cxn ang="0">
                        <a:pos x="connsiteX2" y="connsiteY2"/>
                      </a:cxn>
                      <a:cxn ang="0">
                        <a:pos x="connsiteX3" y="connsiteY3"/>
                      </a:cxn>
                    </a:cxnLst>
                    <a:rect l="l" t="t" r="r" b="b"/>
                    <a:pathLst>
                      <a:path w="26252" h="15445">
                        <a:moveTo>
                          <a:pt x="24765" y="14867"/>
                        </a:moveTo>
                        <a:cubicBezTo>
                          <a:pt x="29527" y="18677"/>
                          <a:pt x="21907" y="2484"/>
                          <a:pt x="15240" y="579"/>
                        </a:cubicBezTo>
                        <a:cubicBezTo>
                          <a:pt x="8572" y="-1326"/>
                          <a:pt x="1905" y="1532"/>
                          <a:pt x="0" y="8199"/>
                        </a:cubicBezTo>
                        <a:cubicBezTo>
                          <a:pt x="0" y="7247"/>
                          <a:pt x="12382" y="6294"/>
                          <a:pt x="24765" y="14867"/>
                        </a:cubicBezTo>
                        <a:close/>
                      </a:path>
                    </a:pathLst>
                  </a:custGeom>
                  <a:solidFill>
                    <a:srgbClr val="000000"/>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8149ACD6-1E53-A149-AD18-A133841BC3AC}"/>
                      </a:ext>
                    </a:extLst>
                  </p:cNvPr>
                  <p:cNvSpPr/>
                  <p:nvPr/>
                </p:nvSpPr>
                <p:spPr>
                  <a:xfrm>
                    <a:off x="4615815" y="3589020"/>
                    <a:ext cx="8820" cy="19050"/>
                  </a:xfrm>
                  <a:custGeom>
                    <a:avLst/>
                    <a:gdLst>
                      <a:gd name="connsiteX0" fmla="*/ 0 w 8820"/>
                      <a:gd name="connsiteY0" fmla="*/ 9525 h 19050"/>
                      <a:gd name="connsiteX1" fmla="*/ 4763 w 8820"/>
                      <a:gd name="connsiteY1" fmla="*/ 19050 h 19050"/>
                      <a:gd name="connsiteX2" fmla="*/ 8572 w 8820"/>
                      <a:gd name="connsiteY2" fmla="*/ 9525 h 19050"/>
                      <a:gd name="connsiteX3" fmla="*/ 3810 w 8820"/>
                      <a:gd name="connsiteY3" fmla="*/ 0 h 19050"/>
                      <a:gd name="connsiteX4" fmla="*/ 0 w 882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 h="19050">
                        <a:moveTo>
                          <a:pt x="0" y="9525"/>
                        </a:moveTo>
                        <a:cubicBezTo>
                          <a:pt x="0" y="15240"/>
                          <a:pt x="2857" y="19050"/>
                          <a:pt x="4763" y="19050"/>
                        </a:cubicBezTo>
                        <a:cubicBezTo>
                          <a:pt x="7620" y="19050"/>
                          <a:pt x="9525" y="14288"/>
                          <a:pt x="8572" y="9525"/>
                        </a:cubicBezTo>
                        <a:cubicBezTo>
                          <a:pt x="8572" y="3810"/>
                          <a:pt x="5715" y="0"/>
                          <a:pt x="3810" y="0"/>
                        </a:cubicBezTo>
                        <a:cubicBezTo>
                          <a:pt x="1905" y="0"/>
                          <a:pt x="0" y="3810"/>
                          <a:pt x="0" y="9525"/>
                        </a:cubicBezTo>
                        <a:close/>
                      </a:path>
                    </a:pathLst>
                  </a:custGeom>
                  <a:solidFill>
                    <a:srgbClr val="000000"/>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967F40F7-2CCD-6641-93B5-B499F28ACF7D}"/>
                      </a:ext>
                    </a:extLst>
                  </p:cNvPr>
                  <p:cNvSpPr/>
                  <p:nvPr/>
                </p:nvSpPr>
                <p:spPr>
                  <a:xfrm>
                    <a:off x="4657725" y="3584257"/>
                    <a:ext cx="8572" cy="18097"/>
                  </a:xfrm>
                  <a:custGeom>
                    <a:avLst/>
                    <a:gdLst>
                      <a:gd name="connsiteX0" fmla="*/ 0 w 8572"/>
                      <a:gd name="connsiteY0" fmla="*/ 9525 h 18097"/>
                      <a:gd name="connsiteX1" fmla="*/ 4763 w 8572"/>
                      <a:gd name="connsiteY1" fmla="*/ 18097 h 18097"/>
                      <a:gd name="connsiteX2" fmla="*/ 8572 w 8572"/>
                      <a:gd name="connsiteY2" fmla="*/ 8572 h 18097"/>
                      <a:gd name="connsiteX3" fmla="*/ 3810 w 8572"/>
                      <a:gd name="connsiteY3" fmla="*/ 0 h 18097"/>
                      <a:gd name="connsiteX4" fmla="*/ 0 w 8572"/>
                      <a:gd name="connsiteY4" fmla="*/ 9525 h 1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8097">
                        <a:moveTo>
                          <a:pt x="0" y="9525"/>
                        </a:moveTo>
                        <a:cubicBezTo>
                          <a:pt x="0" y="14288"/>
                          <a:pt x="1905" y="18097"/>
                          <a:pt x="4763" y="18097"/>
                        </a:cubicBezTo>
                        <a:cubicBezTo>
                          <a:pt x="7620" y="18097"/>
                          <a:pt x="8572" y="14288"/>
                          <a:pt x="8572" y="8572"/>
                        </a:cubicBezTo>
                        <a:cubicBezTo>
                          <a:pt x="8572" y="3810"/>
                          <a:pt x="6667" y="0"/>
                          <a:pt x="3810" y="0"/>
                        </a:cubicBezTo>
                        <a:cubicBezTo>
                          <a:pt x="953" y="952"/>
                          <a:pt x="0" y="4763"/>
                          <a:pt x="0" y="9525"/>
                        </a:cubicBezTo>
                        <a:close/>
                      </a:path>
                    </a:pathLst>
                  </a:custGeom>
                  <a:solidFill>
                    <a:srgbClr val="000000"/>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3616B7F0-C8B1-E64C-BFB2-8F45227419E6}"/>
                      </a:ext>
                    </a:extLst>
                  </p:cNvPr>
                  <p:cNvSpPr/>
                  <p:nvPr/>
                </p:nvSpPr>
                <p:spPr>
                  <a:xfrm>
                    <a:off x="4534072" y="3696941"/>
                    <a:ext cx="66502" cy="46339"/>
                  </a:xfrm>
                  <a:custGeom>
                    <a:avLst/>
                    <a:gdLst>
                      <a:gd name="connsiteX0" fmla="*/ 66503 w 66502"/>
                      <a:gd name="connsiteY0" fmla="*/ 24476 h 46339"/>
                      <a:gd name="connsiteX1" fmla="*/ 5543 w 66502"/>
                      <a:gd name="connsiteY1" fmla="*/ 664 h 46339"/>
                      <a:gd name="connsiteX2" fmla="*/ 66503 w 66502"/>
                      <a:gd name="connsiteY2" fmla="*/ 24476 h 46339"/>
                    </a:gdLst>
                    <a:ahLst/>
                    <a:cxnLst>
                      <a:cxn ang="0">
                        <a:pos x="connsiteX0" y="connsiteY0"/>
                      </a:cxn>
                      <a:cxn ang="0">
                        <a:pos x="connsiteX1" y="connsiteY1"/>
                      </a:cxn>
                      <a:cxn ang="0">
                        <a:pos x="connsiteX2" y="connsiteY2"/>
                      </a:cxn>
                    </a:cxnLst>
                    <a:rect l="l" t="t" r="r" b="b"/>
                    <a:pathLst>
                      <a:path w="66502" h="46339">
                        <a:moveTo>
                          <a:pt x="66503" y="24476"/>
                        </a:moveTo>
                        <a:cubicBezTo>
                          <a:pt x="66503" y="24476"/>
                          <a:pt x="29355" y="11141"/>
                          <a:pt x="5543" y="664"/>
                        </a:cubicBezTo>
                        <a:cubicBezTo>
                          <a:pt x="-18270" y="-8861"/>
                          <a:pt x="40785" y="88294"/>
                          <a:pt x="66503" y="24476"/>
                        </a:cubicBezTo>
                        <a:close/>
                      </a:path>
                    </a:pathLst>
                  </a:custGeom>
                  <a:solidFill>
                    <a:srgbClr val="E68522"/>
                  </a:solidFill>
                  <a:ln w="9525" cap="flat">
                    <a:noFill/>
                    <a:prstDash val="solid"/>
                    <a:miter/>
                  </a:ln>
                </p:spPr>
                <p:txBody>
                  <a:bodyPr rtlCol="0" anchor="ctr"/>
                  <a:lstStyle/>
                  <a:p>
                    <a:endParaRPr lang="en-US"/>
                  </a:p>
                </p:txBody>
              </p:sp>
            </p:grpSp>
          </p:grpSp>
          <p:grpSp>
            <p:nvGrpSpPr>
              <p:cNvPr id="126" name="Graphic 34">
                <a:extLst>
                  <a:ext uri="{FF2B5EF4-FFF2-40B4-BE49-F238E27FC236}">
                    <a16:creationId xmlns:a16="http://schemas.microsoft.com/office/drawing/2014/main" id="{773F1083-0418-9446-A8D5-2C1A3A7759A9}"/>
                  </a:ext>
                </a:extLst>
              </p:cNvPr>
              <p:cNvGrpSpPr/>
              <p:nvPr/>
            </p:nvGrpSpPr>
            <p:grpSpPr>
              <a:xfrm>
                <a:off x="3929626" y="6023609"/>
                <a:ext cx="875596" cy="285777"/>
                <a:chOff x="3929626" y="6023609"/>
                <a:chExt cx="875596" cy="285777"/>
              </a:xfrm>
            </p:grpSpPr>
            <p:sp>
              <p:nvSpPr>
                <p:cNvPr id="127" name="Freeform 126">
                  <a:extLst>
                    <a:ext uri="{FF2B5EF4-FFF2-40B4-BE49-F238E27FC236}">
                      <a16:creationId xmlns:a16="http://schemas.microsoft.com/office/drawing/2014/main" id="{E8A08F9C-09A3-9F43-AC5F-F97DF8797E23}"/>
                    </a:ext>
                  </a:extLst>
                </p:cNvPr>
                <p:cNvSpPr/>
                <p:nvPr/>
              </p:nvSpPr>
              <p:spPr>
                <a:xfrm>
                  <a:off x="4551997" y="6030277"/>
                  <a:ext cx="140017" cy="196552"/>
                </a:xfrm>
                <a:custGeom>
                  <a:avLst/>
                  <a:gdLst>
                    <a:gd name="connsiteX0" fmla="*/ 0 w 140017"/>
                    <a:gd name="connsiteY0" fmla="*/ 3810 h 196552"/>
                    <a:gd name="connsiteX1" fmla="*/ 18098 w 140017"/>
                    <a:gd name="connsiteY1" fmla="*/ 135255 h 196552"/>
                    <a:gd name="connsiteX2" fmla="*/ 75248 w 140017"/>
                    <a:gd name="connsiteY2" fmla="*/ 188595 h 196552"/>
                    <a:gd name="connsiteX3" fmla="*/ 130493 w 140017"/>
                    <a:gd name="connsiteY3" fmla="*/ 137160 h 196552"/>
                    <a:gd name="connsiteX4" fmla="*/ 140018 w 140017"/>
                    <a:gd name="connsiteY4" fmla="*/ 0 h 196552"/>
                    <a:gd name="connsiteX5" fmla="*/ 0 w 140017"/>
                    <a:gd name="connsiteY5" fmla="*/ 3810 h 19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17" h="196552">
                      <a:moveTo>
                        <a:pt x="0" y="3810"/>
                      </a:moveTo>
                      <a:lnTo>
                        <a:pt x="18098" y="135255"/>
                      </a:lnTo>
                      <a:cubicBezTo>
                        <a:pt x="18098" y="135255"/>
                        <a:pt x="47625" y="222885"/>
                        <a:pt x="75248" y="188595"/>
                      </a:cubicBezTo>
                      <a:cubicBezTo>
                        <a:pt x="102870" y="155257"/>
                        <a:pt x="130493" y="137160"/>
                        <a:pt x="130493" y="137160"/>
                      </a:cubicBezTo>
                      <a:lnTo>
                        <a:pt x="140018" y="0"/>
                      </a:lnTo>
                      <a:lnTo>
                        <a:pt x="0" y="3810"/>
                      </a:lnTo>
                      <a:close/>
                    </a:path>
                  </a:pathLst>
                </a:custGeom>
                <a:solidFill>
                  <a:srgbClr val="FFAA06"/>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D6C687FF-8793-9E4D-BDEE-06BD916B58D9}"/>
                    </a:ext>
                  </a:extLst>
                </p:cNvPr>
                <p:cNvSpPr/>
                <p:nvPr/>
              </p:nvSpPr>
              <p:spPr>
                <a:xfrm>
                  <a:off x="3992879" y="6023609"/>
                  <a:ext cx="119062" cy="158139"/>
                </a:xfrm>
                <a:custGeom>
                  <a:avLst/>
                  <a:gdLst>
                    <a:gd name="connsiteX0" fmla="*/ 119063 w 119062"/>
                    <a:gd name="connsiteY0" fmla="*/ 0 h 158139"/>
                    <a:gd name="connsiteX1" fmla="*/ 78105 w 119062"/>
                    <a:gd name="connsiteY1" fmla="*/ 131445 h 158139"/>
                    <a:gd name="connsiteX2" fmla="*/ 35242 w 119062"/>
                    <a:gd name="connsiteY2" fmla="*/ 158115 h 158139"/>
                    <a:gd name="connsiteX3" fmla="*/ 3810 w 119062"/>
                    <a:gd name="connsiteY3" fmla="*/ 121920 h 158139"/>
                    <a:gd name="connsiteX4" fmla="*/ 0 w 119062"/>
                    <a:gd name="connsiteY4" fmla="*/ 953 h 158139"/>
                    <a:gd name="connsiteX5" fmla="*/ 119063 w 119062"/>
                    <a:gd name="connsiteY5" fmla="*/ 953 h 1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 h="158139">
                      <a:moveTo>
                        <a:pt x="119063" y="0"/>
                      </a:moveTo>
                      <a:lnTo>
                        <a:pt x="78105" y="131445"/>
                      </a:lnTo>
                      <a:cubicBezTo>
                        <a:pt x="78105" y="131445"/>
                        <a:pt x="46673" y="159068"/>
                        <a:pt x="35242" y="158115"/>
                      </a:cubicBezTo>
                      <a:cubicBezTo>
                        <a:pt x="15240" y="157163"/>
                        <a:pt x="3810" y="121920"/>
                        <a:pt x="3810" y="121920"/>
                      </a:cubicBezTo>
                      <a:lnTo>
                        <a:pt x="0" y="953"/>
                      </a:lnTo>
                      <a:lnTo>
                        <a:pt x="119063" y="953"/>
                      </a:lnTo>
                      <a:close/>
                    </a:path>
                  </a:pathLst>
                </a:custGeom>
                <a:solidFill>
                  <a:srgbClr val="FFAA06"/>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9A9343BA-AEAE-5B4D-A35F-338676281B70}"/>
                    </a:ext>
                  </a:extLst>
                </p:cNvPr>
                <p:cNvSpPr/>
                <p:nvPr/>
              </p:nvSpPr>
              <p:spPr>
                <a:xfrm>
                  <a:off x="4557211" y="6144220"/>
                  <a:ext cx="248010" cy="124182"/>
                </a:xfrm>
                <a:custGeom>
                  <a:avLst/>
                  <a:gdLst>
                    <a:gd name="connsiteX0" fmla="*/ 134804 w 248010"/>
                    <a:gd name="connsiteY0" fmla="*/ 22265 h 124182"/>
                    <a:gd name="connsiteX1" fmla="*/ 245294 w 248010"/>
                    <a:gd name="connsiteY1" fmla="*/ 111800 h 124182"/>
                    <a:gd name="connsiteX2" fmla="*/ 238626 w 248010"/>
                    <a:gd name="connsiteY2" fmla="*/ 123230 h 124182"/>
                    <a:gd name="connsiteX3" fmla="*/ 75748 w 248010"/>
                    <a:gd name="connsiteY3" fmla="*/ 124182 h 124182"/>
                    <a:gd name="connsiteX4" fmla="*/ 67176 w 248010"/>
                    <a:gd name="connsiteY4" fmla="*/ 119420 h 124182"/>
                    <a:gd name="connsiteX5" fmla="*/ 54793 w 248010"/>
                    <a:gd name="connsiteY5" fmla="*/ 94655 h 124182"/>
                    <a:gd name="connsiteX6" fmla="*/ 45268 w 248010"/>
                    <a:gd name="connsiteY6" fmla="*/ 94655 h 124182"/>
                    <a:gd name="connsiteX7" fmla="*/ 39554 w 248010"/>
                    <a:gd name="connsiteY7" fmla="*/ 118467 h 124182"/>
                    <a:gd name="connsiteX8" fmla="*/ 501 w 248010"/>
                    <a:gd name="connsiteY8" fmla="*/ 117515 h 124182"/>
                    <a:gd name="connsiteX9" fmla="*/ 7168 w 248010"/>
                    <a:gd name="connsiteY9" fmla="*/ 6072 h 124182"/>
                    <a:gd name="connsiteX10" fmla="*/ 14788 w 248010"/>
                    <a:gd name="connsiteY10" fmla="*/ 357 h 124182"/>
                    <a:gd name="connsiteX11" fmla="*/ 14788 w 248010"/>
                    <a:gd name="connsiteY11" fmla="*/ 357 h 124182"/>
                    <a:gd name="connsiteX12" fmla="*/ 24313 w 248010"/>
                    <a:gd name="connsiteY12" fmla="*/ 3215 h 124182"/>
                    <a:gd name="connsiteX13" fmla="*/ 89084 w 248010"/>
                    <a:gd name="connsiteY13" fmla="*/ 39410 h 124182"/>
                    <a:gd name="connsiteX14" fmla="*/ 123373 w 248010"/>
                    <a:gd name="connsiteY14" fmla="*/ 23217 h 124182"/>
                    <a:gd name="connsiteX15" fmla="*/ 134804 w 248010"/>
                    <a:gd name="connsiteY15" fmla="*/ 22265 h 12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010" h="124182">
                      <a:moveTo>
                        <a:pt x="134804" y="22265"/>
                      </a:moveTo>
                      <a:lnTo>
                        <a:pt x="245294" y="111800"/>
                      </a:lnTo>
                      <a:cubicBezTo>
                        <a:pt x="251008" y="115610"/>
                        <a:pt x="247198" y="123230"/>
                        <a:pt x="238626" y="123230"/>
                      </a:cubicBezTo>
                      <a:lnTo>
                        <a:pt x="75748" y="124182"/>
                      </a:lnTo>
                      <a:cubicBezTo>
                        <a:pt x="71938" y="124182"/>
                        <a:pt x="68129" y="122277"/>
                        <a:pt x="67176" y="119420"/>
                      </a:cubicBezTo>
                      <a:lnTo>
                        <a:pt x="54793" y="94655"/>
                      </a:lnTo>
                      <a:cubicBezTo>
                        <a:pt x="50984" y="87035"/>
                        <a:pt x="44316" y="87035"/>
                        <a:pt x="45268" y="94655"/>
                      </a:cubicBezTo>
                      <a:lnTo>
                        <a:pt x="39554" y="118467"/>
                      </a:lnTo>
                      <a:cubicBezTo>
                        <a:pt x="39554" y="122277"/>
                        <a:pt x="1454" y="121325"/>
                        <a:pt x="501" y="117515"/>
                      </a:cubicBezTo>
                      <a:cubicBezTo>
                        <a:pt x="-1404" y="95607"/>
                        <a:pt x="2406" y="25122"/>
                        <a:pt x="7168" y="6072"/>
                      </a:cubicBezTo>
                      <a:cubicBezTo>
                        <a:pt x="8121" y="3215"/>
                        <a:pt x="10979" y="1310"/>
                        <a:pt x="14788" y="357"/>
                      </a:cubicBezTo>
                      <a:lnTo>
                        <a:pt x="14788" y="357"/>
                      </a:lnTo>
                      <a:cubicBezTo>
                        <a:pt x="18598" y="-595"/>
                        <a:pt x="21456" y="357"/>
                        <a:pt x="24313" y="3215"/>
                      </a:cubicBezTo>
                      <a:cubicBezTo>
                        <a:pt x="35743" y="13692"/>
                        <a:pt x="70034" y="46077"/>
                        <a:pt x="89084" y="39410"/>
                      </a:cubicBezTo>
                      <a:cubicBezTo>
                        <a:pt x="101466" y="34647"/>
                        <a:pt x="117659" y="27027"/>
                        <a:pt x="123373" y="23217"/>
                      </a:cubicBezTo>
                      <a:cubicBezTo>
                        <a:pt x="124326" y="19407"/>
                        <a:pt x="130993" y="19407"/>
                        <a:pt x="134804" y="22265"/>
                      </a:cubicBezTo>
                      <a:close/>
                    </a:path>
                  </a:pathLst>
                </a:custGeom>
                <a:solidFill>
                  <a:srgbClr val="2D287E"/>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00CE0780-32FF-8B4C-9C4E-9D8AEE64C93C}"/>
                    </a:ext>
                  </a:extLst>
                </p:cNvPr>
                <p:cNvSpPr/>
                <p:nvPr/>
              </p:nvSpPr>
              <p:spPr>
                <a:xfrm>
                  <a:off x="3929626" y="6139189"/>
                  <a:ext cx="160469" cy="170198"/>
                </a:xfrm>
                <a:custGeom>
                  <a:avLst/>
                  <a:gdLst>
                    <a:gd name="connsiteX0" fmla="*/ 66111 w 160469"/>
                    <a:gd name="connsiteY0" fmla="*/ 626 h 170198"/>
                    <a:gd name="connsiteX1" fmla="*/ 3246 w 160469"/>
                    <a:gd name="connsiteY1" fmla="*/ 105401 h 170198"/>
                    <a:gd name="connsiteX2" fmla="*/ 12771 w 160469"/>
                    <a:gd name="connsiteY2" fmla="*/ 134928 h 170198"/>
                    <a:gd name="connsiteX3" fmla="*/ 60396 w 160469"/>
                    <a:gd name="connsiteY3" fmla="*/ 170171 h 170198"/>
                    <a:gd name="connsiteX4" fmla="*/ 137549 w 160469"/>
                    <a:gd name="connsiteY4" fmla="*/ 138738 h 170198"/>
                    <a:gd name="connsiteX5" fmla="*/ 160409 w 160469"/>
                    <a:gd name="connsiteY5" fmla="*/ 113021 h 170198"/>
                    <a:gd name="connsiteX6" fmla="*/ 145169 w 160469"/>
                    <a:gd name="connsiteY6" fmla="*/ 8246 h 170198"/>
                    <a:gd name="connsiteX7" fmla="*/ 141359 w 160469"/>
                    <a:gd name="connsiteY7" fmla="*/ 7293 h 170198"/>
                    <a:gd name="connsiteX8" fmla="*/ 117546 w 160469"/>
                    <a:gd name="connsiteY8" fmla="*/ 29201 h 170198"/>
                    <a:gd name="connsiteX9" fmla="*/ 83256 w 160469"/>
                    <a:gd name="connsiteY9" fmla="*/ 27296 h 170198"/>
                    <a:gd name="connsiteX10" fmla="*/ 70874 w 160469"/>
                    <a:gd name="connsiteY10" fmla="*/ 1578 h 170198"/>
                    <a:gd name="connsiteX11" fmla="*/ 66111 w 160469"/>
                    <a:gd name="connsiteY11" fmla="*/ 626 h 17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69" h="170198">
                      <a:moveTo>
                        <a:pt x="66111" y="626"/>
                      </a:moveTo>
                      <a:lnTo>
                        <a:pt x="3246" y="105401"/>
                      </a:lnTo>
                      <a:cubicBezTo>
                        <a:pt x="-3421" y="115878"/>
                        <a:pt x="389" y="127308"/>
                        <a:pt x="12771" y="134928"/>
                      </a:cubicBezTo>
                      <a:cubicBezTo>
                        <a:pt x="32774" y="146358"/>
                        <a:pt x="48014" y="170171"/>
                        <a:pt x="60396" y="170171"/>
                      </a:cubicBezTo>
                      <a:cubicBezTo>
                        <a:pt x="82304" y="171123"/>
                        <a:pt x="117546" y="147311"/>
                        <a:pt x="137549" y="138738"/>
                      </a:cubicBezTo>
                      <a:cubicBezTo>
                        <a:pt x="150884" y="133023"/>
                        <a:pt x="161361" y="124451"/>
                        <a:pt x="160409" y="113021"/>
                      </a:cubicBezTo>
                      <a:lnTo>
                        <a:pt x="145169" y="8246"/>
                      </a:lnTo>
                      <a:cubicBezTo>
                        <a:pt x="145169" y="7293"/>
                        <a:pt x="142311" y="6341"/>
                        <a:pt x="141359" y="7293"/>
                      </a:cubicBezTo>
                      <a:lnTo>
                        <a:pt x="117546" y="29201"/>
                      </a:lnTo>
                      <a:cubicBezTo>
                        <a:pt x="109926" y="35868"/>
                        <a:pt x="88019" y="34916"/>
                        <a:pt x="83256" y="27296"/>
                      </a:cubicBezTo>
                      <a:cubicBezTo>
                        <a:pt x="79446" y="21581"/>
                        <a:pt x="70874" y="1578"/>
                        <a:pt x="70874" y="1578"/>
                      </a:cubicBezTo>
                      <a:cubicBezTo>
                        <a:pt x="68969" y="-327"/>
                        <a:pt x="67064" y="-327"/>
                        <a:pt x="66111" y="626"/>
                      </a:cubicBezTo>
                      <a:close/>
                    </a:path>
                  </a:pathLst>
                </a:custGeom>
                <a:solidFill>
                  <a:srgbClr val="2D287E"/>
                </a:solidFill>
                <a:ln w="9525" cap="flat">
                  <a:noFill/>
                  <a:prstDash val="solid"/>
                  <a:miter/>
                </a:ln>
              </p:spPr>
              <p:txBody>
                <a:bodyPr rtlCol="0" anchor="ctr"/>
                <a:lstStyle/>
                <a:p>
                  <a:endParaRPr lang="en-US"/>
                </a:p>
              </p:txBody>
            </p:sp>
          </p:grpSp>
          <p:sp>
            <p:nvSpPr>
              <p:cNvPr id="132" name="Freeform 131">
                <a:extLst>
                  <a:ext uri="{FF2B5EF4-FFF2-40B4-BE49-F238E27FC236}">
                    <a16:creationId xmlns:a16="http://schemas.microsoft.com/office/drawing/2014/main" id="{A67D9EC8-0705-6946-BCE5-871F1D09A736}"/>
                  </a:ext>
                </a:extLst>
              </p:cNvPr>
              <p:cNvSpPr/>
              <p:nvPr/>
            </p:nvSpPr>
            <p:spPr>
              <a:xfrm>
                <a:off x="3979544" y="4263927"/>
                <a:ext cx="789155" cy="1814990"/>
              </a:xfrm>
              <a:custGeom>
                <a:avLst/>
                <a:gdLst>
                  <a:gd name="connsiteX0" fmla="*/ 387667 w 789155"/>
                  <a:gd name="connsiteY0" fmla="*/ 415 h 1814989"/>
                  <a:gd name="connsiteX1" fmla="*/ 241935 w 789155"/>
                  <a:gd name="connsiteY1" fmla="*/ 298548 h 1814989"/>
                  <a:gd name="connsiteX2" fmla="*/ 0 w 789155"/>
                  <a:gd name="connsiteY2" fmla="*/ 1788258 h 1814989"/>
                  <a:gd name="connsiteX3" fmla="*/ 129540 w 789155"/>
                  <a:gd name="connsiteY3" fmla="*/ 1790163 h 1814989"/>
                  <a:gd name="connsiteX4" fmla="*/ 501015 w 789155"/>
                  <a:gd name="connsiteY4" fmla="*/ 525243 h 1814989"/>
                  <a:gd name="connsiteX5" fmla="*/ 539115 w 789155"/>
                  <a:gd name="connsiteY5" fmla="*/ 530958 h 1814989"/>
                  <a:gd name="connsiteX6" fmla="*/ 570547 w 789155"/>
                  <a:gd name="connsiteY6" fmla="*/ 1809213 h 1814989"/>
                  <a:gd name="connsiteX7" fmla="*/ 712470 w 789155"/>
                  <a:gd name="connsiteY7" fmla="*/ 1809213 h 1814989"/>
                  <a:gd name="connsiteX8" fmla="*/ 672465 w 789155"/>
                  <a:gd name="connsiteY8" fmla="*/ 22323 h 1814989"/>
                  <a:gd name="connsiteX9" fmla="*/ 387667 w 789155"/>
                  <a:gd name="connsiteY9" fmla="*/ 415 h 181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155" h="1814989">
                    <a:moveTo>
                      <a:pt x="387667" y="415"/>
                    </a:moveTo>
                    <a:cubicBezTo>
                      <a:pt x="337185" y="89950"/>
                      <a:pt x="270510" y="185200"/>
                      <a:pt x="241935" y="298548"/>
                    </a:cubicBezTo>
                    <a:cubicBezTo>
                      <a:pt x="208597" y="429993"/>
                      <a:pt x="16192" y="1549180"/>
                      <a:pt x="0" y="1788258"/>
                    </a:cubicBezTo>
                    <a:cubicBezTo>
                      <a:pt x="41910" y="1798735"/>
                      <a:pt x="103822" y="1792068"/>
                      <a:pt x="129540" y="1790163"/>
                    </a:cubicBezTo>
                    <a:cubicBezTo>
                      <a:pt x="213360" y="1551085"/>
                      <a:pt x="464820" y="675738"/>
                      <a:pt x="501015" y="525243"/>
                    </a:cubicBezTo>
                    <a:cubicBezTo>
                      <a:pt x="506730" y="502383"/>
                      <a:pt x="541972" y="507145"/>
                      <a:pt x="539115" y="530958"/>
                    </a:cubicBezTo>
                    <a:cubicBezTo>
                      <a:pt x="519113" y="703360"/>
                      <a:pt x="570547" y="1337726"/>
                      <a:pt x="570547" y="1809213"/>
                    </a:cubicBezTo>
                    <a:cubicBezTo>
                      <a:pt x="592455" y="1820643"/>
                      <a:pt x="686752" y="1812070"/>
                      <a:pt x="712470" y="1809213"/>
                    </a:cubicBezTo>
                    <a:cubicBezTo>
                      <a:pt x="740093" y="1513938"/>
                      <a:pt x="891540" y="384273"/>
                      <a:pt x="672465" y="22323"/>
                    </a:cubicBezTo>
                    <a:cubicBezTo>
                      <a:pt x="572452" y="9940"/>
                      <a:pt x="489585" y="-2442"/>
                      <a:pt x="387667" y="415"/>
                    </a:cubicBezTo>
                    <a:close/>
                  </a:path>
                </a:pathLst>
              </a:custGeom>
              <a:solidFill>
                <a:srgbClr val="2D287E"/>
              </a:solidFill>
              <a:ln w="952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6E8B0F2B-7A8B-CE4F-8183-7656AB7E7F14}"/>
                  </a:ext>
                </a:extLst>
              </p:cNvPr>
              <p:cNvSpPr/>
              <p:nvPr/>
            </p:nvSpPr>
            <p:spPr>
              <a:xfrm>
                <a:off x="4249898" y="3775709"/>
                <a:ext cx="487836" cy="554923"/>
              </a:xfrm>
              <a:custGeom>
                <a:avLst/>
                <a:gdLst>
                  <a:gd name="connsiteX0" fmla="*/ 356392 w 487836"/>
                  <a:gd name="connsiteY0" fmla="*/ 38100 h 554923"/>
                  <a:gd name="connsiteX1" fmla="*/ 455452 w 487836"/>
                  <a:gd name="connsiteY1" fmla="*/ 334328 h 554923"/>
                  <a:gd name="connsiteX2" fmla="*/ 487837 w 487836"/>
                  <a:gd name="connsiteY2" fmla="*/ 537210 h 554923"/>
                  <a:gd name="connsiteX3" fmla="*/ 75405 w 487836"/>
                  <a:gd name="connsiteY3" fmla="*/ 532448 h 554923"/>
                  <a:gd name="connsiteX4" fmla="*/ 58259 w 487836"/>
                  <a:gd name="connsiteY4" fmla="*/ 86678 h 554923"/>
                  <a:gd name="connsiteX5" fmla="*/ 219232 w 487836"/>
                  <a:gd name="connsiteY5" fmla="*/ 0 h 554923"/>
                  <a:gd name="connsiteX6" fmla="*/ 345914 w 487836"/>
                  <a:gd name="connsiteY6" fmla="*/ 129540 h 554923"/>
                  <a:gd name="connsiteX7" fmla="*/ 356392 w 487836"/>
                  <a:gd name="connsiteY7" fmla="*/ 38100 h 55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36" h="554923">
                    <a:moveTo>
                      <a:pt x="356392" y="38100"/>
                    </a:moveTo>
                    <a:cubicBezTo>
                      <a:pt x="365917" y="45720"/>
                      <a:pt x="459262" y="264795"/>
                      <a:pt x="455452" y="334328"/>
                    </a:cubicBezTo>
                    <a:cubicBezTo>
                      <a:pt x="451642" y="403860"/>
                      <a:pt x="487837" y="537210"/>
                      <a:pt x="487837" y="537210"/>
                    </a:cubicBezTo>
                    <a:cubicBezTo>
                      <a:pt x="487837" y="537210"/>
                      <a:pt x="374489" y="580073"/>
                      <a:pt x="75405" y="532448"/>
                    </a:cubicBezTo>
                    <a:cubicBezTo>
                      <a:pt x="1109" y="373380"/>
                      <a:pt x="-40801" y="185738"/>
                      <a:pt x="58259" y="86678"/>
                    </a:cubicBezTo>
                    <a:cubicBezTo>
                      <a:pt x="58259" y="86678"/>
                      <a:pt x="193514" y="1905"/>
                      <a:pt x="219232" y="0"/>
                    </a:cubicBezTo>
                    <a:cubicBezTo>
                      <a:pt x="219232" y="0"/>
                      <a:pt x="308767" y="129540"/>
                      <a:pt x="345914" y="129540"/>
                    </a:cubicBezTo>
                    <a:cubicBezTo>
                      <a:pt x="362107" y="128588"/>
                      <a:pt x="358297" y="62865"/>
                      <a:pt x="356392" y="38100"/>
                    </a:cubicBezTo>
                    <a:close/>
                  </a:path>
                </a:pathLst>
              </a:custGeom>
              <a:solidFill>
                <a:schemeClr val="accent3">
                  <a:lumMod val="20000"/>
                  <a:lumOff val="80000"/>
                </a:schemeClr>
              </a:solidFill>
              <a:ln w="952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8C85D211-1C35-CD41-98B4-FA315E027AB4}"/>
                  </a:ext>
                </a:extLst>
              </p:cNvPr>
              <p:cNvSpPr/>
              <p:nvPr/>
            </p:nvSpPr>
            <p:spPr>
              <a:xfrm>
                <a:off x="4453890" y="3729990"/>
                <a:ext cx="203914" cy="232938"/>
              </a:xfrm>
              <a:custGeom>
                <a:avLst/>
                <a:gdLst>
                  <a:gd name="connsiteX0" fmla="*/ 0 w 203914"/>
                  <a:gd name="connsiteY0" fmla="*/ 52388 h 232938"/>
                  <a:gd name="connsiteX1" fmla="*/ 1905 w 203914"/>
                  <a:gd name="connsiteY1" fmla="*/ 0 h 232938"/>
                  <a:gd name="connsiteX2" fmla="*/ 192405 w 203914"/>
                  <a:gd name="connsiteY2" fmla="*/ 46672 h 232938"/>
                  <a:gd name="connsiteX3" fmla="*/ 180022 w 203914"/>
                  <a:gd name="connsiteY3" fmla="*/ 107632 h 232938"/>
                  <a:gd name="connsiteX4" fmla="*/ 162877 w 203914"/>
                  <a:gd name="connsiteY4" fmla="*/ 230505 h 232938"/>
                  <a:gd name="connsiteX5" fmla="*/ 0 w 203914"/>
                  <a:gd name="connsiteY5" fmla="*/ 52388 h 2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14" h="232938">
                    <a:moveTo>
                      <a:pt x="0" y="52388"/>
                    </a:moveTo>
                    <a:lnTo>
                      <a:pt x="1905" y="0"/>
                    </a:lnTo>
                    <a:lnTo>
                      <a:pt x="192405" y="46672"/>
                    </a:lnTo>
                    <a:lnTo>
                      <a:pt x="180022" y="107632"/>
                    </a:lnTo>
                    <a:cubicBezTo>
                      <a:pt x="180022" y="107632"/>
                      <a:pt x="243840" y="253365"/>
                      <a:pt x="162877" y="230505"/>
                    </a:cubicBezTo>
                    <a:cubicBezTo>
                      <a:pt x="82867" y="206692"/>
                      <a:pt x="0" y="52388"/>
                      <a:pt x="0" y="52388"/>
                    </a:cubicBezTo>
                    <a:close/>
                  </a:path>
                </a:pathLst>
              </a:custGeom>
              <a:solidFill>
                <a:schemeClr val="accent3">
                  <a:lumMod val="20000"/>
                  <a:lumOff val="80000"/>
                </a:schemeClr>
              </a:solidFill>
              <a:ln w="952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D60C68E0-E65C-254D-AD2F-9D3E6DB87229}"/>
                  </a:ext>
                </a:extLst>
              </p:cNvPr>
              <p:cNvSpPr/>
              <p:nvPr/>
            </p:nvSpPr>
            <p:spPr>
              <a:xfrm>
                <a:off x="4278520" y="3887152"/>
                <a:ext cx="166796" cy="438150"/>
              </a:xfrm>
              <a:custGeom>
                <a:avLst/>
                <a:gdLst>
                  <a:gd name="connsiteX0" fmla="*/ 57259 w 166796"/>
                  <a:gd name="connsiteY0" fmla="*/ 60960 h 438150"/>
                  <a:gd name="connsiteX1" fmla="*/ 140127 w 166796"/>
                  <a:gd name="connsiteY1" fmla="*/ 339090 h 438150"/>
                  <a:gd name="connsiteX2" fmla="*/ 166797 w 166796"/>
                  <a:gd name="connsiteY2" fmla="*/ 438150 h 438150"/>
                  <a:gd name="connsiteX3" fmla="*/ 46782 w 166796"/>
                  <a:gd name="connsiteY3" fmla="*/ 421957 h 438150"/>
                  <a:gd name="connsiteX4" fmla="*/ 34399 w 166796"/>
                  <a:gd name="connsiteY4" fmla="*/ 0 h 438150"/>
                  <a:gd name="connsiteX5" fmla="*/ 57259 w 166796"/>
                  <a:gd name="connsiteY5" fmla="*/ 6096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96" h="438150">
                    <a:moveTo>
                      <a:pt x="57259" y="60960"/>
                    </a:moveTo>
                    <a:cubicBezTo>
                      <a:pt x="75357" y="156210"/>
                      <a:pt x="114409" y="245745"/>
                      <a:pt x="140127" y="339090"/>
                    </a:cubicBezTo>
                    <a:cubicBezTo>
                      <a:pt x="149652" y="371475"/>
                      <a:pt x="158224" y="404813"/>
                      <a:pt x="166797" y="438150"/>
                    </a:cubicBezTo>
                    <a:cubicBezTo>
                      <a:pt x="132507" y="434340"/>
                      <a:pt x="92502" y="429577"/>
                      <a:pt x="46782" y="421957"/>
                    </a:cubicBezTo>
                    <a:cubicBezTo>
                      <a:pt x="-11321" y="296227"/>
                      <a:pt x="-15131" y="118110"/>
                      <a:pt x="34399" y="0"/>
                    </a:cubicBezTo>
                    <a:cubicBezTo>
                      <a:pt x="42972" y="20002"/>
                      <a:pt x="50592" y="40005"/>
                      <a:pt x="57259" y="60960"/>
                    </a:cubicBezTo>
                    <a:close/>
                  </a:path>
                </a:pathLst>
              </a:custGeom>
              <a:solidFill>
                <a:srgbClr val="39194B"/>
              </a:solidFill>
              <a:ln w="9525" cap="flat">
                <a:noFill/>
                <a:prstDash val="solid"/>
                <a:miter/>
              </a:ln>
            </p:spPr>
            <p:txBody>
              <a:bodyPr rtlCol="0" anchor="ctr"/>
              <a:lstStyle/>
              <a:p>
                <a:endParaRPr lang="en-US"/>
              </a:p>
            </p:txBody>
          </p:sp>
          <p:grpSp>
            <p:nvGrpSpPr>
              <p:cNvPr id="144" name="Graphic 34">
                <a:extLst>
                  <a:ext uri="{FF2B5EF4-FFF2-40B4-BE49-F238E27FC236}">
                    <a16:creationId xmlns:a16="http://schemas.microsoft.com/office/drawing/2014/main" id="{935D49FC-4361-7C4F-BB2B-47E4D7EF4E69}"/>
                  </a:ext>
                </a:extLst>
              </p:cNvPr>
              <p:cNvGrpSpPr/>
              <p:nvPr/>
            </p:nvGrpSpPr>
            <p:grpSpPr>
              <a:xfrm>
                <a:off x="4216451" y="3843939"/>
                <a:ext cx="742264" cy="610202"/>
                <a:chOff x="4216451" y="3843939"/>
                <a:chExt cx="742264" cy="610202"/>
              </a:xfrm>
            </p:grpSpPr>
            <p:sp>
              <p:nvSpPr>
                <p:cNvPr id="145" name="Freeform 144">
                  <a:extLst>
                    <a:ext uri="{FF2B5EF4-FFF2-40B4-BE49-F238E27FC236}">
                      <a16:creationId xmlns:a16="http://schemas.microsoft.com/office/drawing/2014/main" id="{3FC22301-D09C-D345-9D48-A5B2BD219883}"/>
                    </a:ext>
                  </a:extLst>
                </p:cNvPr>
                <p:cNvSpPr/>
                <p:nvPr/>
              </p:nvSpPr>
              <p:spPr>
                <a:xfrm>
                  <a:off x="4248150" y="4140517"/>
                  <a:ext cx="710565" cy="313624"/>
                </a:xfrm>
                <a:custGeom>
                  <a:avLst/>
                  <a:gdLst>
                    <a:gd name="connsiteX0" fmla="*/ 464820 w 710565"/>
                    <a:gd name="connsiteY0" fmla="*/ 275273 h 313624"/>
                    <a:gd name="connsiteX1" fmla="*/ 29528 w 710565"/>
                    <a:gd name="connsiteY1" fmla="*/ 282892 h 313624"/>
                    <a:gd name="connsiteX2" fmla="*/ 0 w 710565"/>
                    <a:gd name="connsiteY2" fmla="*/ 52388 h 313624"/>
                    <a:gd name="connsiteX3" fmla="*/ 180022 w 710565"/>
                    <a:gd name="connsiteY3" fmla="*/ 0 h 313624"/>
                    <a:gd name="connsiteX4" fmla="*/ 200978 w 710565"/>
                    <a:gd name="connsiteY4" fmla="*/ 163830 h 313624"/>
                    <a:gd name="connsiteX5" fmla="*/ 515303 w 710565"/>
                    <a:gd name="connsiteY5" fmla="*/ 200978 h 313624"/>
                    <a:gd name="connsiteX6" fmla="*/ 615315 w 710565"/>
                    <a:gd name="connsiteY6" fmla="*/ 218123 h 313624"/>
                    <a:gd name="connsiteX7" fmla="*/ 710565 w 710565"/>
                    <a:gd name="connsiteY7" fmla="*/ 303848 h 313624"/>
                    <a:gd name="connsiteX8" fmla="*/ 575310 w 710565"/>
                    <a:gd name="connsiteY8" fmla="*/ 313373 h 313624"/>
                    <a:gd name="connsiteX9" fmla="*/ 464820 w 710565"/>
                    <a:gd name="connsiteY9" fmla="*/ 275273 h 31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565" h="313624">
                      <a:moveTo>
                        <a:pt x="464820" y="275273"/>
                      </a:moveTo>
                      <a:cubicBezTo>
                        <a:pt x="464820" y="275273"/>
                        <a:pt x="52388" y="356235"/>
                        <a:pt x="29528" y="282892"/>
                      </a:cubicBezTo>
                      <a:lnTo>
                        <a:pt x="0" y="52388"/>
                      </a:lnTo>
                      <a:lnTo>
                        <a:pt x="180022" y="0"/>
                      </a:lnTo>
                      <a:lnTo>
                        <a:pt x="200978" y="163830"/>
                      </a:lnTo>
                      <a:cubicBezTo>
                        <a:pt x="199072" y="168592"/>
                        <a:pt x="515303" y="200978"/>
                        <a:pt x="515303" y="200978"/>
                      </a:cubicBezTo>
                      <a:cubicBezTo>
                        <a:pt x="515303" y="200978"/>
                        <a:pt x="579120" y="200025"/>
                        <a:pt x="615315" y="218123"/>
                      </a:cubicBezTo>
                      <a:cubicBezTo>
                        <a:pt x="617220" y="219075"/>
                        <a:pt x="687705" y="272415"/>
                        <a:pt x="710565" y="303848"/>
                      </a:cubicBezTo>
                      <a:lnTo>
                        <a:pt x="575310" y="313373"/>
                      </a:lnTo>
                      <a:cubicBezTo>
                        <a:pt x="562928" y="313373"/>
                        <a:pt x="464820" y="275273"/>
                        <a:pt x="464820" y="275273"/>
                      </a:cubicBezTo>
                      <a:close/>
                    </a:path>
                  </a:pathLst>
                </a:custGeom>
                <a:solidFill>
                  <a:srgbClr val="FFB264"/>
                </a:solidFill>
                <a:ln w="952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B0F8096B-24C1-EA4C-9316-300BD6FE7D93}"/>
                    </a:ext>
                  </a:extLst>
                </p:cNvPr>
                <p:cNvSpPr/>
                <p:nvPr/>
              </p:nvSpPr>
              <p:spPr>
                <a:xfrm>
                  <a:off x="4216451" y="3843939"/>
                  <a:ext cx="222819" cy="359443"/>
                </a:xfrm>
                <a:custGeom>
                  <a:avLst/>
                  <a:gdLst>
                    <a:gd name="connsiteX0" fmla="*/ 168859 w 222819"/>
                    <a:gd name="connsiteY0" fmla="*/ 351 h 359443"/>
                    <a:gd name="connsiteX1" fmla="*/ 221246 w 222819"/>
                    <a:gd name="connsiteY1" fmla="*/ 107031 h 359443"/>
                    <a:gd name="connsiteX2" fmla="*/ 216484 w 222819"/>
                    <a:gd name="connsiteY2" fmla="*/ 309913 h 359443"/>
                    <a:gd name="connsiteX3" fmla="*/ 25984 w 222819"/>
                    <a:gd name="connsiteY3" fmla="*/ 359443 h 359443"/>
                    <a:gd name="connsiteX4" fmla="*/ 168859 w 222819"/>
                    <a:gd name="connsiteY4" fmla="*/ 351 h 359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9" h="359443">
                      <a:moveTo>
                        <a:pt x="168859" y="351"/>
                      </a:moveTo>
                      <a:cubicBezTo>
                        <a:pt x="168859" y="351"/>
                        <a:pt x="233629" y="47023"/>
                        <a:pt x="221246" y="107031"/>
                      </a:cubicBezTo>
                      <a:cubicBezTo>
                        <a:pt x="208864" y="167038"/>
                        <a:pt x="216484" y="309913"/>
                        <a:pt x="216484" y="309913"/>
                      </a:cubicBezTo>
                      <a:lnTo>
                        <a:pt x="25984" y="359443"/>
                      </a:lnTo>
                      <a:cubicBezTo>
                        <a:pt x="25984" y="358491"/>
                        <a:pt x="-90221" y="-12984"/>
                        <a:pt x="168859" y="351"/>
                      </a:cubicBezTo>
                      <a:close/>
                    </a:path>
                  </a:pathLst>
                </a:custGeom>
                <a:solidFill>
                  <a:schemeClr val="accent3">
                    <a:lumMod val="20000"/>
                    <a:lumOff val="80000"/>
                  </a:schemeClr>
                </a:solidFill>
                <a:ln w="9525" cap="flat">
                  <a:noFill/>
                  <a:prstDash val="solid"/>
                  <a:miter/>
                </a:ln>
              </p:spPr>
              <p:txBody>
                <a:bodyPr rtlCol="0" anchor="ctr"/>
                <a:lstStyle/>
                <a:p>
                  <a:endParaRPr lang="en-US"/>
                </a:p>
              </p:txBody>
            </p:sp>
          </p:grpSp>
        </p:grpSp>
        <p:grpSp>
          <p:nvGrpSpPr>
            <p:cNvPr id="165" name="Graphic 34">
              <a:extLst>
                <a:ext uri="{FF2B5EF4-FFF2-40B4-BE49-F238E27FC236}">
                  <a16:creationId xmlns:a16="http://schemas.microsoft.com/office/drawing/2014/main" id="{4EA8E6F7-77B0-B043-9625-861A3D508A3D}"/>
                </a:ext>
              </a:extLst>
            </p:cNvPr>
            <p:cNvGrpSpPr/>
            <p:nvPr/>
          </p:nvGrpSpPr>
          <p:grpSpPr>
            <a:xfrm>
              <a:off x="7032497" y="3731107"/>
              <a:ext cx="774754" cy="2550300"/>
              <a:chOff x="7267575" y="3234690"/>
              <a:chExt cx="923924" cy="3041331"/>
            </a:xfrm>
          </p:grpSpPr>
          <p:grpSp>
            <p:nvGrpSpPr>
              <p:cNvPr id="166" name="Graphic 34">
                <a:extLst>
                  <a:ext uri="{FF2B5EF4-FFF2-40B4-BE49-F238E27FC236}">
                    <a16:creationId xmlns:a16="http://schemas.microsoft.com/office/drawing/2014/main" id="{E92FB482-8D35-3146-A2D7-5D493BA05D41}"/>
                  </a:ext>
                </a:extLst>
              </p:cNvPr>
              <p:cNvGrpSpPr/>
              <p:nvPr/>
            </p:nvGrpSpPr>
            <p:grpSpPr>
              <a:xfrm>
                <a:off x="7267575" y="4294822"/>
                <a:ext cx="923924" cy="1981199"/>
                <a:chOff x="7267575" y="4294822"/>
                <a:chExt cx="923924" cy="1981199"/>
              </a:xfrm>
            </p:grpSpPr>
            <p:grpSp>
              <p:nvGrpSpPr>
                <p:cNvPr id="167" name="Graphic 34">
                  <a:extLst>
                    <a:ext uri="{FF2B5EF4-FFF2-40B4-BE49-F238E27FC236}">
                      <a16:creationId xmlns:a16="http://schemas.microsoft.com/office/drawing/2014/main" id="{6B4472C2-0576-9343-AF51-9A1EE151A0B3}"/>
                    </a:ext>
                  </a:extLst>
                </p:cNvPr>
                <p:cNvGrpSpPr/>
                <p:nvPr/>
              </p:nvGrpSpPr>
              <p:grpSpPr>
                <a:xfrm>
                  <a:off x="7267575" y="6005512"/>
                  <a:ext cx="353377" cy="266700"/>
                  <a:chOff x="7267575" y="6005512"/>
                  <a:chExt cx="353377" cy="266700"/>
                </a:xfrm>
              </p:grpSpPr>
              <p:sp>
                <p:nvSpPr>
                  <p:cNvPr id="168" name="Freeform 167">
                    <a:extLst>
                      <a:ext uri="{FF2B5EF4-FFF2-40B4-BE49-F238E27FC236}">
                        <a16:creationId xmlns:a16="http://schemas.microsoft.com/office/drawing/2014/main" id="{64E1B893-CEAF-7D4E-89F5-D19E81EFD976}"/>
                      </a:ext>
                    </a:extLst>
                  </p:cNvPr>
                  <p:cNvSpPr/>
                  <p:nvPr/>
                </p:nvSpPr>
                <p:spPr>
                  <a:xfrm>
                    <a:off x="7319010" y="6005512"/>
                    <a:ext cx="278129" cy="249555"/>
                  </a:xfrm>
                  <a:custGeom>
                    <a:avLst/>
                    <a:gdLst>
                      <a:gd name="connsiteX0" fmla="*/ 278130 w 278129"/>
                      <a:gd name="connsiteY0" fmla="*/ 10478 h 249555"/>
                      <a:gd name="connsiteX1" fmla="*/ 262890 w 278129"/>
                      <a:gd name="connsiteY1" fmla="*/ 193357 h 249555"/>
                      <a:gd name="connsiteX2" fmla="*/ 0 w 278129"/>
                      <a:gd name="connsiteY2" fmla="*/ 249555 h 249555"/>
                      <a:gd name="connsiteX3" fmla="*/ 135255 w 278129"/>
                      <a:gd name="connsiteY3" fmla="*/ 114300 h 249555"/>
                      <a:gd name="connsiteX4" fmla="*/ 168592 w 278129"/>
                      <a:gd name="connsiteY4" fmla="*/ 0 h 249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29" h="249555">
                        <a:moveTo>
                          <a:pt x="278130" y="10478"/>
                        </a:moveTo>
                        <a:lnTo>
                          <a:pt x="262890" y="193357"/>
                        </a:lnTo>
                        <a:lnTo>
                          <a:pt x="0" y="249555"/>
                        </a:lnTo>
                        <a:lnTo>
                          <a:pt x="135255" y="114300"/>
                        </a:lnTo>
                        <a:lnTo>
                          <a:pt x="168592" y="0"/>
                        </a:lnTo>
                        <a:close/>
                      </a:path>
                    </a:pathLst>
                  </a:custGeom>
                  <a:solidFill>
                    <a:srgbClr val="FFA47E"/>
                  </a:solidFill>
                  <a:ln w="952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8ADCC466-4F3C-7F4E-A6CC-7A1FF6204BDF}"/>
                      </a:ext>
                    </a:extLst>
                  </p:cNvPr>
                  <p:cNvSpPr/>
                  <p:nvPr/>
                </p:nvSpPr>
                <p:spPr>
                  <a:xfrm>
                    <a:off x="7267575" y="6103619"/>
                    <a:ext cx="353377" cy="168592"/>
                  </a:xfrm>
                  <a:custGeom>
                    <a:avLst/>
                    <a:gdLst>
                      <a:gd name="connsiteX0" fmla="*/ 186690 w 353377"/>
                      <a:gd name="connsiteY0" fmla="*/ 0 h 168592"/>
                      <a:gd name="connsiteX1" fmla="*/ 0 w 353377"/>
                      <a:gd name="connsiteY1" fmla="*/ 164783 h 168592"/>
                      <a:gd name="connsiteX2" fmla="*/ 353377 w 353377"/>
                      <a:gd name="connsiteY2" fmla="*/ 168593 h 168592"/>
                      <a:gd name="connsiteX3" fmla="*/ 329565 w 353377"/>
                      <a:gd name="connsiteY3" fmla="*/ 1905 h 168592"/>
                      <a:gd name="connsiteX4" fmla="*/ 260032 w 353377"/>
                      <a:gd name="connsiteY4" fmla="*/ 69533 h 16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77" h="168592">
                        <a:moveTo>
                          <a:pt x="186690" y="0"/>
                        </a:moveTo>
                        <a:lnTo>
                          <a:pt x="0" y="164783"/>
                        </a:lnTo>
                        <a:lnTo>
                          <a:pt x="353377" y="168593"/>
                        </a:lnTo>
                        <a:lnTo>
                          <a:pt x="329565" y="1905"/>
                        </a:lnTo>
                        <a:lnTo>
                          <a:pt x="260032" y="69533"/>
                        </a:lnTo>
                        <a:close/>
                      </a:path>
                    </a:pathLst>
                  </a:custGeom>
                  <a:solidFill>
                    <a:srgbClr val="2D287E"/>
                  </a:solidFill>
                  <a:ln w="9525" cap="flat">
                    <a:noFill/>
                    <a:prstDash val="solid"/>
                    <a:miter/>
                  </a:ln>
                </p:spPr>
                <p:txBody>
                  <a:bodyPr rtlCol="0" anchor="ctr"/>
                  <a:lstStyle/>
                  <a:p>
                    <a:endParaRPr lang="en-US"/>
                  </a:p>
                </p:txBody>
              </p:sp>
              <p:grpSp>
                <p:nvGrpSpPr>
                  <p:cNvPr id="170" name="Graphic 34">
                    <a:extLst>
                      <a:ext uri="{FF2B5EF4-FFF2-40B4-BE49-F238E27FC236}">
                        <a16:creationId xmlns:a16="http://schemas.microsoft.com/office/drawing/2014/main" id="{C91123EC-43F8-EF43-BA7C-9A9A3C7E9AAB}"/>
                      </a:ext>
                    </a:extLst>
                  </p:cNvPr>
                  <p:cNvGrpSpPr/>
                  <p:nvPr/>
                </p:nvGrpSpPr>
                <p:grpSpPr>
                  <a:xfrm>
                    <a:off x="7390447" y="6124575"/>
                    <a:ext cx="61912" cy="34290"/>
                    <a:chOff x="7390447" y="6124575"/>
                    <a:chExt cx="61912" cy="34290"/>
                  </a:xfrm>
                </p:grpSpPr>
                <p:sp>
                  <p:nvSpPr>
                    <p:cNvPr id="171" name="Freeform 170">
                      <a:extLst>
                        <a:ext uri="{FF2B5EF4-FFF2-40B4-BE49-F238E27FC236}">
                          <a16:creationId xmlns:a16="http://schemas.microsoft.com/office/drawing/2014/main" id="{44D3F262-E08D-0E44-84C0-2D51ADA68F86}"/>
                        </a:ext>
                      </a:extLst>
                    </p:cNvPr>
                    <p:cNvSpPr/>
                    <p:nvPr/>
                  </p:nvSpPr>
                  <p:spPr>
                    <a:xfrm>
                      <a:off x="7419975" y="6124575"/>
                      <a:ext cx="32384" cy="20954"/>
                    </a:xfrm>
                    <a:custGeom>
                      <a:avLst/>
                      <a:gdLst>
                        <a:gd name="connsiteX0" fmla="*/ 0 w 32384"/>
                        <a:gd name="connsiteY0" fmla="*/ 0 h 20954"/>
                        <a:gd name="connsiteX1" fmla="*/ 32385 w 32384"/>
                        <a:gd name="connsiteY1" fmla="*/ 20955 h 20954"/>
                      </a:gdLst>
                      <a:ahLst/>
                      <a:cxnLst>
                        <a:cxn ang="0">
                          <a:pos x="connsiteX0" y="connsiteY0"/>
                        </a:cxn>
                        <a:cxn ang="0">
                          <a:pos x="connsiteX1" y="connsiteY1"/>
                        </a:cxn>
                      </a:cxnLst>
                      <a:rect l="l" t="t" r="r" b="b"/>
                      <a:pathLst>
                        <a:path w="32384" h="20954">
                          <a:moveTo>
                            <a:pt x="0" y="0"/>
                          </a:moveTo>
                          <a:lnTo>
                            <a:pt x="32385" y="20955"/>
                          </a:lnTo>
                        </a:path>
                      </a:pathLst>
                    </a:custGeom>
                    <a:ln w="5016" cap="flat">
                      <a:solidFill>
                        <a:srgbClr val="FFFFFF"/>
                      </a:solid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9284C851-DD4B-1142-98FC-2B3540B36A14}"/>
                        </a:ext>
                      </a:extLst>
                    </p:cNvPr>
                    <p:cNvSpPr/>
                    <p:nvPr/>
                  </p:nvSpPr>
                  <p:spPr>
                    <a:xfrm>
                      <a:off x="7390447" y="6138862"/>
                      <a:ext cx="32384" cy="20002"/>
                    </a:xfrm>
                    <a:custGeom>
                      <a:avLst/>
                      <a:gdLst>
                        <a:gd name="connsiteX0" fmla="*/ 0 w 32384"/>
                        <a:gd name="connsiteY0" fmla="*/ 0 h 20002"/>
                        <a:gd name="connsiteX1" fmla="*/ 32385 w 32384"/>
                        <a:gd name="connsiteY1" fmla="*/ 20003 h 20002"/>
                      </a:gdLst>
                      <a:ahLst/>
                      <a:cxnLst>
                        <a:cxn ang="0">
                          <a:pos x="connsiteX0" y="connsiteY0"/>
                        </a:cxn>
                        <a:cxn ang="0">
                          <a:pos x="connsiteX1" y="connsiteY1"/>
                        </a:cxn>
                      </a:cxnLst>
                      <a:rect l="l" t="t" r="r" b="b"/>
                      <a:pathLst>
                        <a:path w="32384" h="20002">
                          <a:moveTo>
                            <a:pt x="0" y="0"/>
                          </a:moveTo>
                          <a:lnTo>
                            <a:pt x="32385" y="20003"/>
                          </a:lnTo>
                        </a:path>
                      </a:pathLst>
                    </a:custGeom>
                    <a:ln w="5016" cap="flat">
                      <a:solidFill>
                        <a:srgbClr val="FFFFFF"/>
                      </a:solidFill>
                      <a:prstDash val="solid"/>
                      <a:miter/>
                    </a:ln>
                  </p:spPr>
                  <p:txBody>
                    <a:bodyPr rtlCol="0" anchor="ctr"/>
                    <a:lstStyle/>
                    <a:p>
                      <a:endParaRPr lang="en-US"/>
                    </a:p>
                  </p:txBody>
                </p:sp>
              </p:grpSp>
            </p:grpSp>
            <p:grpSp>
              <p:nvGrpSpPr>
                <p:cNvPr id="173" name="Graphic 34">
                  <a:extLst>
                    <a:ext uri="{FF2B5EF4-FFF2-40B4-BE49-F238E27FC236}">
                      <a16:creationId xmlns:a16="http://schemas.microsoft.com/office/drawing/2014/main" id="{19442865-ABD5-D84C-A30B-EDFFA9A51C16}"/>
                    </a:ext>
                  </a:extLst>
                </p:cNvPr>
                <p:cNvGrpSpPr/>
                <p:nvPr/>
              </p:nvGrpSpPr>
              <p:grpSpPr>
                <a:xfrm>
                  <a:off x="7875269" y="6045517"/>
                  <a:ext cx="316230" cy="230504"/>
                  <a:chOff x="7875269" y="6045517"/>
                  <a:chExt cx="316230" cy="230504"/>
                </a:xfrm>
              </p:grpSpPr>
              <p:sp>
                <p:nvSpPr>
                  <p:cNvPr id="174" name="Freeform 173">
                    <a:extLst>
                      <a:ext uri="{FF2B5EF4-FFF2-40B4-BE49-F238E27FC236}">
                        <a16:creationId xmlns:a16="http://schemas.microsoft.com/office/drawing/2014/main" id="{3BCA54DE-1BD5-5A41-8988-DFCBBACF8E49}"/>
                      </a:ext>
                    </a:extLst>
                  </p:cNvPr>
                  <p:cNvSpPr/>
                  <p:nvPr/>
                </p:nvSpPr>
                <p:spPr>
                  <a:xfrm>
                    <a:off x="7888605" y="6045517"/>
                    <a:ext cx="273367" cy="221932"/>
                  </a:xfrm>
                  <a:custGeom>
                    <a:avLst/>
                    <a:gdLst>
                      <a:gd name="connsiteX0" fmla="*/ 24765 w 273367"/>
                      <a:gd name="connsiteY0" fmla="*/ 5715 h 221932"/>
                      <a:gd name="connsiteX1" fmla="*/ 0 w 273367"/>
                      <a:gd name="connsiteY1" fmla="*/ 160972 h 221932"/>
                      <a:gd name="connsiteX2" fmla="*/ 273368 w 273367"/>
                      <a:gd name="connsiteY2" fmla="*/ 221932 h 221932"/>
                      <a:gd name="connsiteX3" fmla="*/ 127635 w 273367"/>
                      <a:gd name="connsiteY3" fmla="*/ 83820 h 221932"/>
                      <a:gd name="connsiteX4" fmla="*/ 136207 w 273367"/>
                      <a:gd name="connsiteY4" fmla="*/ 0 h 22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67" h="221932">
                        <a:moveTo>
                          <a:pt x="24765" y="5715"/>
                        </a:moveTo>
                        <a:lnTo>
                          <a:pt x="0" y="160972"/>
                        </a:lnTo>
                        <a:lnTo>
                          <a:pt x="273368" y="221932"/>
                        </a:lnTo>
                        <a:lnTo>
                          <a:pt x="127635" y="83820"/>
                        </a:lnTo>
                        <a:lnTo>
                          <a:pt x="136207" y="0"/>
                        </a:lnTo>
                        <a:close/>
                      </a:path>
                    </a:pathLst>
                  </a:custGeom>
                  <a:solidFill>
                    <a:srgbClr val="FFA47E"/>
                  </a:solidFill>
                  <a:ln w="952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3DB896A3-83D1-494F-AF6C-9DC9C5B2DDCD}"/>
                      </a:ext>
                    </a:extLst>
                  </p:cNvPr>
                  <p:cNvSpPr/>
                  <p:nvPr/>
                </p:nvSpPr>
                <p:spPr>
                  <a:xfrm>
                    <a:off x="7875269" y="6120765"/>
                    <a:ext cx="316230" cy="155257"/>
                  </a:xfrm>
                  <a:custGeom>
                    <a:avLst/>
                    <a:gdLst>
                      <a:gd name="connsiteX0" fmla="*/ 153353 w 316230"/>
                      <a:gd name="connsiteY0" fmla="*/ 0 h 155257"/>
                      <a:gd name="connsiteX1" fmla="*/ 316230 w 316230"/>
                      <a:gd name="connsiteY1" fmla="*/ 155257 h 155257"/>
                      <a:gd name="connsiteX2" fmla="*/ 0 w 316230"/>
                      <a:gd name="connsiteY2" fmla="*/ 151447 h 155257"/>
                      <a:gd name="connsiteX3" fmla="*/ 23813 w 316230"/>
                      <a:gd name="connsiteY3" fmla="*/ 6667 h 155257"/>
                      <a:gd name="connsiteX4" fmla="*/ 72390 w 316230"/>
                      <a:gd name="connsiteY4" fmla="*/ 72390 h 15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155257">
                        <a:moveTo>
                          <a:pt x="153353" y="0"/>
                        </a:moveTo>
                        <a:lnTo>
                          <a:pt x="316230" y="155257"/>
                        </a:lnTo>
                        <a:lnTo>
                          <a:pt x="0" y="151447"/>
                        </a:lnTo>
                        <a:lnTo>
                          <a:pt x="23813" y="6667"/>
                        </a:lnTo>
                        <a:lnTo>
                          <a:pt x="72390" y="72390"/>
                        </a:lnTo>
                        <a:close/>
                      </a:path>
                    </a:pathLst>
                  </a:custGeom>
                  <a:solidFill>
                    <a:srgbClr val="2D287E"/>
                  </a:solidFill>
                  <a:ln w="9525" cap="flat">
                    <a:noFill/>
                    <a:prstDash val="solid"/>
                    <a:miter/>
                  </a:ln>
                </p:spPr>
                <p:txBody>
                  <a:bodyPr rtlCol="0" anchor="ctr"/>
                  <a:lstStyle/>
                  <a:p>
                    <a:endParaRPr lang="en-US"/>
                  </a:p>
                </p:txBody>
              </p:sp>
              <p:grpSp>
                <p:nvGrpSpPr>
                  <p:cNvPr id="176" name="Graphic 34">
                    <a:extLst>
                      <a:ext uri="{FF2B5EF4-FFF2-40B4-BE49-F238E27FC236}">
                        <a16:creationId xmlns:a16="http://schemas.microsoft.com/office/drawing/2014/main" id="{5BA0095F-DF5D-F143-9BDC-3CB916E29E00}"/>
                      </a:ext>
                    </a:extLst>
                  </p:cNvPr>
                  <p:cNvGrpSpPr/>
                  <p:nvPr/>
                </p:nvGrpSpPr>
                <p:grpSpPr>
                  <a:xfrm>
                    <a:off x="8026717" y="6139815"/>
                    <a:ext cx="61912" cy="34289"/>
                    <a:chOff x="8026717" y="6139815"/>
                    <a:chExt cx="61912" cy="34289"/>
                  </a:xfrm>
                </p:grpSpPr>
                <p:sp>
                  <p:nvSpPr>
                    <p:cNvPr id="177" name="Freeform 176">
                      <a:extLst>
                        <a:ext uri="{FF2B5EF4-FFF2-40B4-BE49-F238E27FC236}">
                          <a16:creationId xmlns:a16="http://schemas.microsoft.com/office/drawing/2014/main" id="{F97AF8B0-71D4-964B-AFC6-3DE16EE7C19C}"/>
                        </a:ext>
                      </a:extLst>
                    </p:cNvPr>
                    <p:cNvSpPr/>
                    <p:nvPr/>
                  </p:nvSpPr>
                  <p:spPr>
                    <a:xfrm>
                      <a:off x="8026717" y="6139815"/>
                      <a:ext cx="33337" cy="20002"/>
                    </a:xfrm>
                    <a:custGeom>
                      <a:avLst/>
                      <a:gdLst>
                        <a:gd name="connsiteX0" fmla="*/ 33338 w 33337"/>
                        <a:gd name="connsiteY0" fmla="*/ 0 h 20002"/>
                        <a:gd name="connsiteX1" fmla="*/ 0 w 33337"/>
                        <a:gd name="connsiteY1" fmla="*/ 20003 h 20002"/>
                      </a:gdLst>
                      <a:ahLst/>
                      <a:cxnLst>
                        <a:cxn ang="0">
                          <a:pos x="connsiteX0" y="connsiteY0"/>
                        </a:cxn>
                        <a:cxn ang="0">
                          <a:pos x="connsiteX1" y="connsiteY1"/>
                        </a:cxn>
                      </a:cxnLst>
                      <a:rect l="l" t="t" r="r" b="b"/>
                      <a:pathLst>
                        <a:path w="33337" h="20002">
                          <a:moveTo>
                            <a:pt x="33338" y="0"/>
                          </a:moveTo>
                          <a:lnTo>
                            <a:pt x="0" y="20003"/>
                          </a:lnTo>
                        </a:path>
                      </a:pathLst>
                    </a:custGeom>
                    <a:ln w="5016" cap="flat">
                      <a:solidFill>
                        <a:srgbClr val="FFFFFF"/>
                      </a:solid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76CCE15C-E7E2-FF4B-AEEA-7FD222B1F3E8}"/>
                        </a:ext>
                      </a:extLst>
                    </p:cNvPr>
                    <p:cNvSpPr/>
                    <p:nvPr/>
                  </p:nvSpPr>
                  <p:spPr>
                    <a:xfrm>
                      <a:off x="8055292" y="6155055"/>
                      <a:ext cx="33337" cy="19050"/>
                    </a:xfrm>
                    <a:custGeom>
                      <a:avLst/>
                      <a:gdLst>
                        <a:gd name="connsiteX0" fmla="*/ 33338 w 33337"/>
                        <a:gd name="connsiteY0" fmla="*/ 0 h 19050"/>
                        <a:gd name="connsiteX1" fmla="*/ 0 w 33337"/>
                        <a:gd name="connsiteY1" fmla="*/ 19050 h 19050"/>
                      </a:gdLst>
                      <a:ahLst/>
                      <a:cxnLst>
                        <a:cxn ang="0">
                          <a:pos x="connsiteX0" y="connsiteY0"/>
                        </a:cxn>
                        <a:cxn ang="0">
                          <a:pos x="connsiteX1" y="connsiteY1"/>
                        </a:cxn>
                      </a:cxnLst>
                      <a:rect l="l" t="t" r="r" b="b"/>
                      <a:pathLst>
                        <a:path w="33337" h="19050">
                          <a:moveTo>
                            <a:pt x="33338" y="0"/>
                          </a:moveTo>
                          <a:lnTo>
                            <a:pt x="0" y="19050"/>
                          </a:lnTo>
                        </a:path>
                      </a:pathLst>
                    </a:custGeom>
                    <a:ln w="5016" cap="flat">
                      <a:solidFill>
                        <a:srgbClr val="FFFFFF"/>
                      </a:solidFill>
                      <a:prstDash val="solid"/>
                      <a:miter/>
                    </a:ln>
                  </p:spPr>
                  <p:txBody>
                    <a:bodyPr rtlCol="0" anchor="ctr"/>
                    <a:lstStyle/>
                    <a:p>
                      <a:endParaRPr lang="en-US"/>
                    </a:p>
                  </p:txBody>
                </p:sp>
              </p:grpSp>
            </p:grpSp>
            <p:sp>
              <p:nvSpPr>
                <p:cNvPr id="179" name="Freeform 178">
                  <a:extLst>
                    <a:ext uri="{FF2B5EF4-FFF2-40B4-BE49-F238E27FC236}">
                      <a16:creationId xmlns:a16="http://schemas.microsoft.com/office/drawing/2014/main" id="{AA45A8CD-3765-8943-98E5-EAB106B33D5A}"/>
                    </a:ext>
                  </a:extLst>
                </p:cNvPr>
                <p:cNvSpPr/>
                <p:nvPr/>
              </p:nvSpPr>
              <p:spPr>
                <a:xfrm>
                  <a:off x="7437119" y="4294822"/>
                  <a:ext cx="681542" cy="1766887"/>
                </a:xfrm>
                <a:custGeom>
                  <a:avLst/>
                  <a:gdLst>
                    <a:gd name="connsiteX0" fmla="*/ 563880 w 681542"/>
                    <a:gd name="connsiteY0" fmla="*/ 0 h 1766887"/>
                    <a:gd name="connsiteX1" fmla="*/ 250507 w 681542"/>
                    <a:gd name="connsiteY1" fmla="*/ 30480 h 1766887"/>
                    <a:gd name="connsiteX2" fmla="*/ 161925 w 681542"/>
                    <a:gd name="connsiteY2" fmla="*/ 232410 h 1766887"/>
                    <a:gd name="connsiteX3" fmla="*/ 0 w 681542"/>
                    <a:gd name="connsiteY3" fmla="*/ 1747838 h 1766887"/>
                    <a:gd name="connsiteX4" fmla="*/ 202882 w 681542"/>
                    <a:gd name="connsiteY4" fmla="*/ 1753553 h 1766887"/>
                    <a:gd name="connsiteX5" fmla="*/ 368618 w 681542"/>
                    <a:gd name="connsiteY5" fmla="*/ 573405 h 1766887"/>
                    <a:gd name="connsiteX6" fmla="*/ 398145 w 681542"/>
                    <a:gd name="connsiteY6" fmla="*/ 578168 h 1766887"/>
                    <a:gd name="connsiteX7" fmla="*/ 452438 w 681542"/>
                    <a:gd name="connsiteY7" fmla="*/ 1766888 h 1766887"/>
                    <a:gd name="connsiteX8" fmla="*/ 652463 w 681542"/>
                    <a:gd name="connsiteY8" fmla="*/ 1759268 h 1766887"/>
                    <a:gd name="connsiteX9" fmla="*/ 660082 w 681542"/>
                    <a:gd name="connsiteY9" fmla="*/ 264795 h 1766887"/>
                    <a:gd name="connsiteX10" fmla="*/ 563880 w 681542"/>
                    <a:gd name="connsiteY10" fmla="*/ 0 h 176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542" h="1766887">
                      <a:moveTo>
                        <a:pt x="563880" y="0"/>
                      </a:moveTo>
                      <a:lnTo>
                        <a:pt x="250507" y="30480"/>
                      </a:lnTo>
                      <a:cubicBezTo>
                        <a:pt x="250507" y="30480"/>
                        <a:pt x="205740" y="62865"/>
                        <a:pt x="161925" y="232410"/>
                      </a:cubicBezTo>
                      <a:cubicBezTo>
                        <a:pt x="107632" y="438150"/>
                        <a:pt x="26670" y="975360"/>
                        <a:pt x="0" y="1747838"/>
                      </a:cubicBezTo>
                      <a:lnTo>
                        <a:pt x="202882" y="1753553"/>
                      </a:lnTo>
                      <a:lnTo>
                        <a:pt x="368618" y="573405"/>
                      </a:lnTo>
                      <a:cubicBezTo>
                        <a:pt x="373380" y="556260"/>
                        <a:pt x="399098" y="560070"/>
                        <a:pt x="398145" y="578168"/>
                      </a:cubicBezTo>
                      <a:lnTo>
                        <a:pt x="452438" y="1766888"/>
                      </a:lnTo>
                      <a:lnTo>
                        <a:pt x="652463" y="1759268"/>
                      </a:lnTo>
                      <a:cubicBezTo>
                        <a:pt x="652463" y="1759268"/>
                        <a:pt x="712470" y="466725"/>
                        <a:pt x="660082" y="264795"/>
                      </a:cubicBezTo>
                      <a:cubicBezTo>
                        <a:pt x="609600" y="74295"/>
                        <a:pt x="563880" y="0"/>
                        <a:pt x="563880" y="0"/>
                      </a:cubicBezTo>
                      <a:close/>
                    </a:path>
                  </a:pathLst>
                </a:custGeom>
                <a:solidFill>
                  <a:srgbClr val="2D287E"/>
                </a:solidFill>
                <a:ln w="9525" cap="flat">
                  <a:noFill/>
                  <a:prstDash val="solid"/>
                  <a:miter/>
                </a:ln>
              </p:spPr>
              <p:txBody>
                <a:bodyPr rtlCol="0" anchor="ctr"/>
                <a:lstStyle/>
                <a:p>
                  <a:endParaRPr lang="en-US"/>
                </a:p>
              </p:txBody>
            </p:sp>
          </p:grpSp>
          <p:grpSp>
            <p:nvGrpSpPr>
              <p:cNvPr id="186" name="Graphic 34">
                <a:extLst>
                  <a:ext uri="{FF2B5EF4-FFF2-40B4-BE49-F238E27FC236}">
                    <a16:creationId xmlns:a16="http://schemas.microsoft.com/office/drawing/2014/main" id="{44DA7B77-13D6-6242-A310-728C19D00B84}"/>
                  </a:ext>
                </a:extLst>
              </p:cNvPr>
              <p:cNvGrpSpPr/>
              <p:nvPr/>
            </p:nvGrpSpPr>
            <p:grpSpPr>
              <a:xfrm>
                <a:off x="7418069" y="5970269"/>
                <a:ext cx="685800" cy="90487"/>
                <a:chOff x="7418069" y="5970269"/>
                <a:chExt cx="685800" cy="90487"/>
              </a:xfrm>
              <a:solidFill>
                <a:srgbClr val="4475AB"/>
              </a:solidFill>
            </p:grpSpPr>
            <p:sp>
              <p:nvSpPr>
                <p:cNvPr id="187" name="Freeform 186">
                  <a:extLst>
                    <a:ext uri="{FF2B5EF4-FFF2-40B4-BE49-F238E27FC236}">
                      <a16:creationId xmlns:a16="http://schemas.microsoft.com/office/drawing/2014/main" id="{603E32F6-2B87-5A4C-A996-02EF21C63348}"/>
                    </a:ext>
                  </a:extLst>
                </p:cNvPr>
                <p:cNvSpPr/>
                <p:nvPr/>
              </p:nvSpPr>
              <p:spPr>
                <a:xfrm>
                  <a:off x="7418069" y="5970269"/>
                  <a:ext cx="247650" cy="82867"/>
                </a:xfrm>
                <a:custGeom>
                  <a:avLst/>
                  <a:gdLst>
                    <a:gd name="connsiteX0" fmla="*/ 237173 w 247650"/>
                    <a:gd name="connsiteY0" fmla="*/ 75248 h 82867"/>
                    <a:gd name="connsiteX1" fmla="*/ 247650 w 247650"/>
                    <a:gd name="connsiteY1" fmla="*/ 7620 h 82867"/>
                    <a:gd name="connsiteX2" fmla="*/ 3810 w 247650"/>
                    <a:gd name="connsiteY2" fmla="*/ 0 h 82867"/>
                    <a:gd name="connsiteX3" fmla="*/ 0 w 247650"/>
                    <a:gd name="connsiteY3" fmla="*/ 82868 h 82867"/>
                  </a:gdLst>
                  <a:ahLst/>
                  <a:cxnLst>
                    <a:cxn ang="0">
                      <a:pos x="connsiteX0" y="connsiteY0"/>
                    </a:cxn>
                    <a:cxn ang="0">
                      <a:pos x="connsiteX1" y="connsiteY1"/>
                    </a:cxn>
                    <a:cxn ang="0">
                      <a:pos x="connsiteX2" y="connsiteY2"/>
                    </a:cxn>
                    <a:cxn ang="0">
                      <a:pos x="connsiteX3" y="connsiteY3"/>
                    </a:cxn>
                  </a:cxnLst>
                  <a:rect l="l" t="t" r="r" b="b"/>
                  <a:pathLst>
                    <a:path w="247650" h="82867">
                      <a:moveTo>
                        <a:pt x="237173" y="75248"/>
                      </a:moveTo>
                      <a:lnTo>
                        <a:pt x="247650" y="7620"/>
                      </a:lnTo>
                      <a:lnTo>
                        <a:pt x="3810" y="0"/>
                      </a:lnTo>
                      <a:lnTo>
                        <a:pt x="0" y="82868"/>
                      </a:lnTo>
                      <a:close/>
                    </a:path>
                  </a:pathLst>
                </a:custGeom>
                <a:solidFill>
                  <a:srgbClr val="4475AB"/>
                </a:solidFill>
                <a:ln w="952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F099E7AF-174B-2647-A8CA-C3B916BC95BD}"/>
                    </a:ext>
                  </a:extLst>
                </p:cNvPr>
                <p:cNvSpPr/>
                <p:nvPr/>
              </p:nvSpPr>
              <p:spPr>
                <a:xfrm>
                  <a:off x="7872412" y="5974080"/>
                  <a:ext cx="231457" cy="86677"/>
                </a:xfrm>
                <a:custGeom>
                  <a:avLst/>
                  <a:gdLst>
                    <a:gd name="connsiteX0" fmla="*/ 8573 w 231457"/>
                    <a:gd name="connsiteY0" fmla="*/ 86677 h 86677"/>
                    <a:gd name="connsiteX1" fmla="*/ 0 w 231457"/>
                    <a:gd name="connsiteY1" fmla="*/ 8572 h 86677"/>
                    <a:gd name="connsiteX2" fmla="*/ 231457 w 231457"/>
                    <a:gd name="connsiteY2" fmla="*/ 0 h 86677"/>
                    <a:gd name="connsiteX3" fmla="*/ 230505 w 231457"/>
                    <a:gd name="connsiteY3" fmla="*/ 85725 h 86677"/>
                    <a:gd name="connsiteX4" fmla="*/ 8573 w 231457"/>
                    <a:gd name="connsiteY4" fmla="*/ 86677 h 8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 h="86677">
                      <a:moveTo>
                        <a:pt x="8573" y="86677"/>
                      </a:moveTo>
                      <a:cubicBezTo>
                        <a:pt x="12382" y="82867"/>
                        <a:pt x="0" y="8572"/>
                        <a:pt x="0" y="8572"/>
                      </a:cubicBezTo>
                      <a:lnTo>
                        <a:pt x="231457" y="0"/>
                      </a:lnTo>
                      <a:lnTo>
                        <a:pt x="230505" y="85725"/>
                      </a:lnTo>
                      <a:lnTo>
                        <a:pt x="8573" y="86677"/>
                      </a:lnTo>
                      <a:close/>
                    </a:path>
                  </a:pathLst>
                </a:custGeom>
                <a:solidFill>
                  <a:srgbClr val="4475AB"/>
                </a:solidFill>
                <a:ln w="9525" cap="flat">
                  <a:noFill/>
                  <a:prstDash val="solid"/>
                  <a:miter/>
                </a:ln>
              </p:spPr>
              <p:txBody>
                <a:bodyPr rtlCol="0" anchor="ctr"/>
                <a:lstStyle/>
                <a:p>
                  <a:endParaRPr lang="en-US"/>
                </a:p>
              </p:txBody>
            </p:sp>
          </p:grpSp>
          <p:grpSp>
            <p:nvGrpSpPr>
              <p:cNvPr id="189" name="Graphic 34">
                <a:extLst>
                  <a:ext uri="{FF2B5EF4-FFF2-40B4-BE49-F238E27FC236}">
                    <a16:creationId xmlns:a16="http://schemas.microsoft.com/office/drawing/2014/main" id="{BB24D9D6-9A84-C24F-B2B8-049A0A176EEF}"/>
                  </a:ext>
                </a:extLst>
              </p:cNvPr>
              <p:cNvGrpSpPr/>
              <p:nvPr/>
            </p:nvGrpSpPr>
            <p:grpSpPr>
              <a:xfrm>
                <a:off x="7326630" y="3669982"/>
                <a:ext cx="538942" cy="631514"/>
                <a:chOff x="7326630" y="3669982"/>
                <a:chExt cx="538942" cy="631514"/>
              </a:xfrm>
            </p:grpSpPr>
            <p:grpSp>
              <p:nvGrpSpPr>
                <p:cNvPr id="190" name="Graphic 34">
                  <a:extLst>
                    <a:ext uri="{FF2B5EF4-FFF2-40B4-BE49-F238E27FC236}">
                      <a16:creationId xmlns:a16="http://schemas.microsoft.com/office/drawing/2014/main" id="{52D451A7-EF15-BF4A-A21B-443B2798923E}"/>
                    </a:ext>
                  </a:extLst>
                </p:cNvPr>
                <p:cNvGrpSpPr/>
                <p:nvPr/>
              </p:nvGrpSpPr>
              <p:grpSpPr>
                <a:xfrm>
                  <a:off x="7339012" y="3669982"/>
                  <a:ext cx="223837" cy="619918"/>
                  <a:chOff x="7339012" y="3669982"/>
                  <a:chExt cx="223837" cy="619918"/>
                </a:xfrm>
                <a:solidFill>
                  <a:srgbClr val="FFA47E"/>
                </a:solidFill>
              </p:grpSpPr>
              <p:sp>
                <p:nvSpPr>
                  <p:cNvPr id="191" name="Freeform 190">
                    <a:extLst>
                      <a:ext uri="{FF2B5EF4-FFF2-40B4-BE49-F238E27FC236}">
                        <a16:creationId xmlns:a16="http://schemas.microsoft.com/office/drawing/2014/main" id="{61588113-0EFB-4649-A500-E49B436B45D9}"/>
                      </a:ext>
                    </a:extLst>
                  </p:cNvPr>
                  <p:cNvSpPr/>
                  <p:nvPr/>
                </p:nvSpPr>
                <p:spPr>
                  <a:xfrm>
                    <a:off x="7339012" y="3758272"/>
                    <a:ext cx="223837" cy="531628"/>
                  </a:xfrm>
                  <a:custGeom>
                    <a:avLst/>
                    <a:gdLst>
                      <a:gd name="connsiteX0" fmla="*/ 952 w 223837"/>
                      <a:gd name="connsiteY0" fmla="*/ 113640 h 531628"/>
                      <a:gd name="connsiteX1" fmla="*/ 223838 w 223837"/>
                      <a:gd name="connsiteY1" fmla="*/ 530835 h 531628"/>
                      <a:gd name="connsiteX2" fmla="*/ 222885 w 223837"/>
                      <a:gd name="connsiteY2" fmla="*/ 313665 h 531628"/>
                      <a:gd name="connsiteX3" fmla="*/ 96202 w 223837"/>
                      <a:gd name="connsiteY3" fmla="*/ 71730 h 531628"/>
                      <a:gd name="connsiteX4" fmla="*/ 41910 w 223837"/>
                      <a:gd name="connsiteY4" fmla="*/ 293 h 531628"/>
                      <a:gd name="connsiteX5" fmla="*/ 41910 w 223837"/>
                      <a:gd name="connsiteY5" fmla="*/ 293 h 531628"/>
                      <a:gd name="connsiteX6" fmla="*/ 19050 w 223837"/>
                      <a:gd name="connsiteY6" fmla="*/ 16485 h 531628"/>
                      <a:gd name="connsiteX7" fmla="*/ 0 w 223837"/>
                      <a:gd name="connsiteY7" fmla="*/ 106973 h 53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837" h="531628">
                        <a:moveTo>
                          <a:pt x="952" y="113640"/>
                        </a:moveTo>
                        <a:cubicBezTo>
                          <a:pt x="952" y="113640"/>
                          <a:pt x="149543" y="552743"/>
                          <a:pt x="223838" y="530835"/>
                        </a:cubicBezTo>
                        <a:lnTo>
                          <a:pt x="222885" y="313665"/>
                        </a:lnTo>
                        <a:cubicBezTo>
                          <a:pt x="220027" y="318428"/>
                          <a:pt x="96202" y="71730"/>
                          <a:pt x="96202" y="71730"/>
                        </a:cubicBezTo>
                        <a:cubicBezTo>
                          <a:pt x="96202" y="71730"/>
                          <a:pt x="59055" y="9818"/>
                          <a:pt x="41910" y="293"/>
                        </a:cubicBezTo>
                        <a:lnTo>
                          <a:pt x="41910" y="293"/>
                        </a:lnTo>
                        <a:cubicBezTo>
                          <a:pt x="31432" y="-1612"/>
                          <a:pt x="20955" y="6008"/>
                          <a:pt x="19050" y="16485"/>
                        </a:cubicBezTo>
                        <a:lnTo>
                          <a:pt x="0" y="106973"/>
                        </a:lnTo>
                      </a:path>
                    </a:pathLst>
                  </a:custGeom>
                  <a:solidFill>
                    <a:srgbClr val="FFA47E"/>
                  </a:solidFill>
                  <a:ln w="952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6FB84D1-A963-BB4C-8D9B-F772A62BA397}"/>
                      </a:ext>
                    </a:extLst>
                  </p:cNvPr>
                  <p:cNvSpPr/>
                  <p:nvPr/>
                </p:nvSpPr>
                <p:spPr>
                  <a:xfrm>
                    <a:off x="7386637" y="3669982"/>
                    <a:ext cx="38100" cy="188594"/>
                  </a:xfrm>
                  <a:custGeom>
                    <a:avLst/>
                    <a:gdLst>
                      <a:gd name="connsiteX0" fmla="*/ 0 w 38100"/>
                      <a:gd name="connsiteY0" fmla="*/ 188595 h 188594"/>
                      <a:gd name="connsiteX1" fmla="*/ 38100 w 38100"/>
                      <a:gd name="connsiteY1" fmla="*/ 0 h 188594"/>
                    </a:gdLst>
                    <a:ahLst/>
                    <a:cxnLst>
                      <a:cxn ang="0">
                        <a:pos x="connsiteX0" y="connsiteY0"/>
                      </a:cxn>
                      <a:cxn ang="0">
                        <a:pos x="connsiteX1" y="connsiteY1"/>
                      </a:cxn>
                    </a:cxnLst>
                    <a:rect l="l" t="t" r="r" b="b"/>
                    <a:pathLst>
                      <a:path w="38100" h="188594">
                        <a:moveTo>
                          <a:pt x="0" y="188595"/>
                        </a:moveTo>
                        <a:lnTo>
                          <a:pt x="38100" y="0"/>
                        </a:lnTo>
                      </a:path>
                    </a:pathLst>
                  </a:custGeom>
                  <a:ln w="29004" cap="rnd">
                    <a:solidFill>
                      <a:srgbClr val="FFFFFF"/>
                    </a:solid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1BA3FE2-DAA4-A243-B1F3-CD7785E4B996}"/>
                      </a:ext>
                    </a:extLst>
                  </p:cNvPr>
                  <p:cNvSpPr/>
                  <p:nvPr/>
                </p:nvSpPr>
                <p:spPr>
                  <a:xfrm>
                    <a:off x="7368251" y="3764114"/>
                    <a:ext cx="64105" cy="72020"/>
                  </a:xfrm>
                  <a:custGeom>
                    <a:avLst/>
                    <a:gdLst>
                      <a:gd name="connsiteX0" fmla="*/ 64106 w 64105"/>
                      <a:gd name="connsiteY0" fmla="*/ 63983 h 72020"/>
                      <a:gd name="connsiteX1" fmla="*/ 54581 w 64105"/>
                      <a:gd name="connsiteY1" fmla="*/ 166 h 72020"/>
                      <a:gd name="connsiteX2" fmla="*/ 288 w 64105"/>
                      <a:gd name="connsiteY2" fmla="*/ 16358 h 72020"/>
                      <a:gd name="connsiteX3" fmla="*/ 31721 w 64105"/>
                      <a:gd name="connsiteY3" fmla="*/ 29693 h 72020"/>
                      <a:gd name="connsiteX4" fmla="*/ 29816 w 64105"/>
                      <a:gd name="connsiteY4" fmla="*/ 68746 h 72020"/>
                      <a:gd name="connsiteX5" fmla="*/ 64106 w 64105"/>
                      <a:gd name="connsiteY5" fmla="*/ 63983 h 7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05" h="72020">
                        <a:moveTo>
                          <a:pt x="64106" y="63983"/>
                        </a:moveTo>
                        <a:cubicBezTo>
                          <a:pt x="64106" y="63983"/>
                          <a:pt x="64106" y="1118"/>
                          <a:pt x="54581" y="166"/>
                        </a:cubicBezTo>
                        <a:cubicBezTo>
                          <a:pt x="46008" y="-786"/>
                          <a:pt x="4098" y="2071"/>
                          <a:pt x="288" y="16358"/>
                        </a:cubicBezTo>
                        <a:cubicBezTo>
                          <a:pt x="-3522" y="30646"/>
                          <a:pt x="31721" y="29693"/>
                          <a:pt x="31721" y="29693"/>
                        </a:cubicBezTo>
                        <a:cubicBezTo>
                          <a:pt x="31721" y="29693"/>
                          <a:pt x="15528" y="59221"/>
                          <a:pt x="29816" y="68746"/>
                        </a:cubicBezTo>
                        <a:cubicBezTo>
                          <a:pt x="44103" y="78271"/>
                          <a:pt x="64106" y="63983"/>
                          <a:pt x="64106" y="63983"/>
                        </a:cubicBezTo>
                        <a:close/>
                      </a:path>
                    </a:pathLst>
                  </a:custGeom>
                  <a:solidFill>
                    <a:srgbClr val="FFA47E"/>
                  </a:solidFill>
                  <a:ln w="9525" cap="flat">
                    <a:noFill/>
                    <a:prstDash val="solid"/>
                    <a:miter/>
                  </a:ln>
                </p:spPr>
                <p:txBody>
                  <a:bodyPr rtlCol="0" anchor="ctr"/>
                  <a:lstStyle/>
                  <a:p>
                    <a:endParaRPr lang="en-US"/>
                  </a:p>
                </p:txBody>
              </p:sp>
            </p:grpSp>
            <p:sp>
              <p:nvSpPr>
                <p:cNvPr id="194" name="Freeform 193">
                  <a:extLst>
                    <a:ext uri="{FF2B5EF4-FFF2-40B4-BE49-F238E27FC236}">
                      <a16:creationId xmlns:a16="http://schemas.microsoft.com/office/drawing/2014/main" id="{0508636C-1A1F-BE48-8011-9937746AC7E8}"/>
                    </a:ext>
                  </a:extLst>
                </p:cNvPr>
                <p:cNvSpPr/>
                <p:nvPr/>
              </p:nvSpPr>
              <p:spPr>
                <a:xfrm>
                  <a:off x="7326630" y="3692842"/>
                  <a:ext cx="538942" cy="608654"/>
                </a:xfrm>
                <a:custGeom>
                  <a:avLst/>
                  <a:gdLst>
                    <a:gd name="connsiteX0" fmla="*/ 501015 w 538942"/>
                    <a:gd name="connsiteY0" fmla="*/ 0 h 608654"/>
                    <a:gd name="connsiteX1" fmla="*/ 332422 w 538942"/>
                    <a:gd name="connsiteY1" fmla="*/ 119063 h 608654"/>
                    <a:gd name="connsiteX2" fmla="*/ 242888 w 538942"/>
                    <a:gd name="connsiteY2" fmla="*/ 379095 h 608654"/>
                    <a:gd name="connsiteX3" fmla="*/ 138113 w 538942"/>
                    <a:gd name="connsiteY3" fmla="*/ 149542 h 608654"/>
                    <a:gd name="connsiteX4" fmla="*/ 0 w 538942"/>
                    <a:gd name="connsiteY4" fmla="*/ 243840 h 608654"/>
                    <a:gd name="connsiteX5" fmla="*/ 232410 w 538942"/>
                    <a:gd name="connsiteY5" fmla="*/ 608648 h 608654"/>
                    <a:gd name="connsiteX6" fmla="*/ 501015 w 538942"/>
                    <a:gd name="connsiteY6" fmla="*/ 0 h 60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42" h="608654">
                      <a:moveTo>
                        <a:pt x="501015" y="0"/>
                      </a:moveTo>
                      <a:cubicBezTo>
                        <a:pt x="501015" y="0"/>
                        <a:pt x="375285" y="76200"/>
                        <a:pt x="332422" y="119063"/>
                      </a:cubicBezTo>
                      <a:cubicBezTo>
                        <a:pt x="289560" y="161925"/>
                        <a:pt x="242888" y="379095"/>
                        <a:pt x="242888" y="379095"/>
                      </a:cubicBezTo>
                      <a:lnTo>
                        <a:pt x="138113" y="149542"/>
                      </a:lnTo>
                      <a:lnTo>
                        <a:pt x="0" y="243840"/>
                      </a:lnTo>
                      <a:cubicBezTo>
                        <a:pt x="0" y="243840"/>
                        <a:pt x="161925" y="606743"/>
                        <a:pt x="232410" y="608648"/>
                      </a:cubicBezTo>
                      <a:cubicBezTo>
                        <a:pt x="301943" y="610553"/>
                        <a:pt x="653415" y="208598"/>
                        <a:pt x="501015" y="0"/>
                      </a:cubicBezTo>
                      <a:close/>
                    </a:path>
                  </a:pathLst>
                </a:custGeom>
                <a:solidFill>
                  <a:srgbClr val="FFFFFF"/>
                </a:solidFill>
                <a:ln w="9525" cap="flat">
                  <a:noFill/>
                  <a:prstDash val="solid"/>
                  <a:miter/>
                </a:ln>
              </p:spPr>
              <p:txBody>
                <a:bodyPr rtlCol="0" anchor="ctr"/>
                <a:lstStyle/>
                <a:p>
                  <a:endParaRPr lang="en-US"/>
                </a:p>
              </p:txBody>
            </p:sp>
          </p:grpSp>
          <p:grpSp>
            <p:nvGrpSpPr>
              <p:cNvPr id="195" name="Graphic 34">
                <a:extLst>
                  <a:ext uri="{FF2B5EF4-FFF2-40B4-BE49-F238E27FC236}">
                    <a16:creationId xmlns:a16="http://schemas.microsoft.com/office/drawing/2014/main" id="{44858A79-0D25-8249-A346-116A0458A086}"/>
                  </a:ext>
                </a:extLst>
              </p:cNvPr>
              <p:cNvGrpSpPr/>
              <p:nvPr/>
            </p:nvGrpSpPr>
            <p:grpSpPr>
              <a:xfrm>
                <a:off x="7637883" y="3345643"/>
                <a:ext cx="307215" cy="481548"/>
                <a:chOff x="7637883" y="3345643"/>
                <a:chExt cx="307215" cy="481548"/>
              </a:xfrm>
            </p:grpSpPr>
            <p:sp>
              <p:nvSpPr>
                <p:cNvPr id="196" name="Freeform 195">
                  <a:extLst>
                    <a:ext uri="{FF2B5EF4-FFF2-40B4-BE49-F238E27FC236}">
                      <a16:creationId xmlns:a16="http://schemas.microsoft.com/office/drawing/2014/main" id="{1E469BD4-1C4A-5C43-9904-A485919FE208}"/>
                    </a:ext>
                  </a:extLst>
                </p:cNvPr>
                <p:cNvSpPr/>
                <p:nvPr/>
              </p:nvSpPr>
              <p:spPr>
                <a:xfrm>
                  <a:off x="7649527" y="3345643"/>
                  <a:ext cx="295571" cy="308130"/>
                </a:xfrm>
                <a:custGeom>
                  <a:avLst/>
                  <a:gdLst>
                    <a:gd name="connsiteX0" fmla="*/ 1905 w 295571"/>
                    <a:gd name="connsiteY0" fmla="*/ 115741 h 308130"/>
                    <a:gd name="connsiteX1" fmla="*/ 76200 w 295571"/>
                    <a:gd name="connsiteY1" fmla="*/ 285286 h 308130"/>
                    <a:gd name="connsiteX2" fmla="*/ 248603 w 295571"/>
                    <a:gd name="connsiteY2" fmla="*/ 271952 h 308130"/>
                    <a:gd name="connsiteX3" fmla="*/ 216218 w 295571"/>
                    <a:gd name="connsiteY3" fmla="*/ 19539 h 308130"/>
                    <a:gd name="connsiteX4" fmla="*/ 166688 w 295571"/>
                    <a:gd name="connsiteY4" fmla="*/ 2394 h 308130"/>
                    <a:gd name="connsiteX5" fmla="*/ 10478 w 295571"/>
                    <a:gd name="connsiteY5" fmla="*/ 72879 h 308130"/>
                    <a:gd name="connsiteX6" fmla="*/ 0 w 295571"/>
                    <a:gd name="connsiteY6" fmla="*/ 99549 h 308130"/>
                    <a:gd name="connsiteX7" fmla="*/ 1905 w 295571"/>
                    <a:gd name="connsiteY7" fmla="*/ 115741 h 30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71" h="308130">
                      <a:moveTo>
                        <a:pt x="1905" y="115741"/>
                      </a:moveTo>
                      <a:cubicBezTo>
                        <a:pt x="0" y="179559"/>
                        <a:pt x="20955" y="247186"/>
                        <a:pt x="76200" y="285286"/>
                      </a:cubicBezTo>
                      <a:cubicBezTo>
                        <a:pt x="127635" y="321482"/>
                        <a:pt x="200978" y="312909"/>
                        <a:pt x="248603" y="271952"/>
                      </a:cubicBezTo>
                      <a:cubicBezTo>
                        <a:pt x="325755" y="206229"/>
                        <a:pt x="302895" y="54782"/>
                        <a:pt x="216218" y="19539"/>
                      </a:cubicBezTo>
                      <a:cubicBezTo>
                        <a:pt x="204788" y="14777"/>
                        <a:pt x="171450" y="10966"/>
                        <a:pt x="166688" y="2394"/>
                      </a:cubicBezTo>
                      <a:cubicBezTo>
                        <a:pt x="99060" y="-9036"/>
                        <a:pt x="26670" y="21444"/>
                        <a:pt x="10478" y="72879"/>
                      </a:cubicBezTo>
                      <a:cubicBezTo>
                        <a:pt x="8573" y="79547"/>
                        <a:pt x="4763" y="89072"/>
                        <a:pt x="0" y="99549"/>
                      </a:cubicBezTo>
                      <a:cubicBezTo>
                        <a:pt x="1905" y="104311"/>
                        <a:pt x="1905" y="110027"/>
                        <a:pt x="1905" y="115741"/>
                      </a:cubicBezTo>
                      <a:close/>
                    </a:path>
                  </a:pathLst>
                </a:custGeom>
                <a:solidFill>
                  <a:srgbClr val="1E2F4D"/>
                </a:solidFill>
                <a:ln w="952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AF63E742-FA68-0E4B-987F-4EAC0B21B702}"/>
                    </a:ext>
                  </a:extLst>
                </p:cNvPr>
                <p:cNvSpPr/>
                <p:nvPr/>
              </p:nvSpPr>
              <p:spPr>
                <a:xfrm>
                  <a:off x="7637883" y="3398398"/>
                  <a:ext cx="283105" cy="428793"/>
                </a:xfrm>
                <a:custGeom>
                  <a:avLst/>
                  <a:gdLst>
                    <a:gd name="connsiteX0" fmla="*/ 205954 w 283105"/>
                    <a:gd name="connsiteY0" fmla="*/ 113469 h 428793"/>
                    <a:gd name="connsiteX1" fmla="*/ 211668 w 283105"/>
                    <a:gd name="connsiteY1" fmla="*/ 116326 h 428793"/>
                    <a:gd name="connsiteX2" fmla="*/ 259293 w 283105"/>
                    <a:gd name="connsiteY2" fmla="*/ 128709 h 428793"/>
                    <a:gd name="connsiteX3" fmla="*/ 234529 w 283105"/>
                    <a:gd name="connsiteY3" fmla="*/ 187764 h 428793"/>
                    <a:gd name="connsiteX4" fmla="*/ 217384 w 283105"/>
                    <a:gd name="connsiteY4" fmla="*/ 199194 h 428793"/>
                    <a:gd name="connsiteX5" fmla="*/ 217384 w 283105"/>
                    <a:gd name="connsiteY5" fmla="*/ 269679 h 428793"/>
                    <a:gd name="connsiteX6" fmla="*/ 283106 w 283105"/>
                    <a:gd name="connsiteY6" fmla="*/ 351594 h 428793"/>
                    <a:gd name="connsiteX7" fmla="*/ 100226 w 283105"/>
                    <a:gd name="connsiteY7" fmla="*/ 401124 h 428793"/>
                    <a:gd name="connsiteX8" fmla="*/ 84034 w 283105"/>
                    <a:gd name="connsiteY8" fmla="*/ 256344 h 428793"/>
                    <a:gd name="connsiteX9" fmla="*/ 214 w 283105"/>
                    <a:gd name="connsiteY9" fmla="*/ 134424 h 428793"/>
                    <a:gd name="connsiteX10" fmla="*/ 91654 w 283105"/>
                    <a:gd name="connsiteY10" fmla="*/ 2026 h 428793"/>
                    <a:gd name="connsiteX11" fmla="*/ 205954 w 283105"/>
                    <a:gd name="connsiteY11" fmla="*/ 113469 h 42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105" h="428793">
                      <a:moveTo>
                        <a:pt x="205954" y="113469"/>
                      </a:moveTo>
                      <a:cubicBezTo>
                        <a:pt x="206906" y="116326"/>
                        <a:pt x="209764" y="117279"/>
                        <a:pt x="211668" y="116326"/>
                      </a:cubicBezTo>
                      <a:cubicBezTo>
                        <a:pt x="222146" y="112516"/>
                        <a:pt x="246911" y="102039"/>
                        <a:pt x="259293" y="128709"/>
                      </a:cubicBezTo>
                      <a:cubicBezTo>
                        <a:pt x="272629" y="156331"/>
                        <a:pt x="250721" y="181096"/>
                        <a:pt x="234529" y="187764"/>
                      </a:cubicBezTo>
                      <a:cubicBezTo>
                        <a:pt x="229766" y="189669"/>
                        <a:pt x="219289" y="194431"/>
                        <a:pt x="217384" y="199194"/>
                      </a:cubicBezTo>
                      <a:cubicBezTo>
                        <a:pt x="211668" y="213481"/>
                        <a:pt x="214526" y="238246"/>
                        <a:pt x="217384" y="269679"/>
                      </a:cubicBezTo>
                      <a:cubicBezTo>
                        <a:pt x="223098" y="340164"/>
                        <a:pt x="283106" y="351594"/>
                        <a:pt x="283106" y="351594"/>
                      </a:cubicBezTo>
                      <a:cubicBezTo>
                        <a:pt x="283106" y="351594"/>
                        <a:pt x="126896" y="484944"/>
                        <a:pt x="100226" y="401124"/>
                      </a:cubicBezTo>
                      <a:cubicBezTo>
                        <a:pt x="110704" y="383026"/>
                        <a:pt x="104036" y="248724"/>
                        <a:pt x="84034" y="256344"/>
                      </a:cubicBezTo>
                      <a:cubicBezTo>
                        <a:pt x="57364" y="265869"/>
                        <a:pt x="4976" y="254439"/>
                        <a:pt x="214" y="134424"/>
                      </a:cubicBezTo>
                      <a:cubicBezTo>
                        <a:pt x="-4549" y="22981"/>
                        <a:pt x="71651" y="4884"/>
                        <a:pt x="91654" y="2026"/>
                      </a:cubicBezTo>
                      <a:cubicBezTo>
                        <a:pt x="109751" y="-831"/>
                        <a:pt x="165948" y="-16071"/>
                        <a:pt x="205954" y="113469"/>
                      </a:cubicBezTo>
                      <a:close/>
                    </a:path>
                  </a:pathLst>
                </a:custGeom>
                <a:solidFill>
                  <a:srgbClr val="FFA47E"/>
                </a:solidFill>
                <a:ln w="952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C666A5D-AFCF-A842-B70B-3AD6AC2D19A1}"/>
                    </a:ext>
                  </a:extLst>
                </p:cNvPr>
                <p:cNvSpPr/>
                <p:nvPr/>
              </p:nvSpPr>
              <p:spPr>
                <a:xfrm>
                  <a:off x="7675244" y="3386388"/>
                  <a:ext cx="172613" cy="128336"/>
                </a:xfrm>
                <a:custGeom>
                  <a:avLst/>
                  <a:gdLst>
                    <a:gd name="connsiteX0" fmla="*/ 0 w 172613"/>
                    <a:gd name="connsiteY0" fmla="*/ 21657 h 128336"/>
                    <a:gd name="connsiteX1" fmla="*/ 172403 w 172613"/>
                    <a:gd name="connsiteY1" fmla="*/ 128337 h 128336"/>
                    <a:gd name="connsiteX2" fmla="*/ 0 w 172613"/>
                    <a:gd name="connsiteY2" fmla="*/ 21657 h 128336"/>
                  </a:gdLst>
                  <a:ahLst/>
                  <a:cxnLst>
                    <a:cxn ang="0">
                      <a:pos x="connsiteX0" y="connsiteY0"/>
                    </a:cxn>
                    <a:cxn ang="0">
                      <a:pos x="connsiteX1" y="connsiteY1"/>
                    </a:cxn>
                    <a:cxn ang="0">
                      <a:pos x="connsiteX2" y="connsiteY2"/>
                    </a:cxn>
                  </a:cxnLst>
                  <a:rect l="l" t="t" r="r" b="b"/>
                  <a:pathLst>
                    <a:path w="172613" h="128336">
                      <a:moveTo>
                        <a:pt x="0" y="21657"/>
                      </a:moveTo>
                      <a:cubicBezTo>
                        <a:pt x="0" y="21657"/>
                        <a:pt x="150495" y="122621"/>
                        <a:pt x="172403" y="128337"/>
                      </a:cubicBezTo>
                      <a:cubicBezTo>
                        <a:pt x="172403" y="128337"/>
                        <a:pt x="185738" y="-63116"/>
                        <a:pt x="0" y="21657"/>
                      </a:cubicBezTo>
                      <a:close/>
                    </a:path>
                  </a:pathLst>
                </a:custGeom>
                <a:solidFill>
                  <a:srgbClr val="1E2F4D"/>
                </a:solidFill>
                <a:ln w="9525" cap="flat">
                  <a:noFill/>
                  <a:prstDash val="solid"/>
                  <a:miter/>
                </a:ln>
              </p:spPr>
              <p:txBody>
                <a:bodyPr rtlCol="0" anchor="ctr"/>
                <a:lstStyle/>
                <a:p>
                  <a:endParaRPr lang="en-US"/>
                </a:p>
              </p:txBody>
            </p:sp>
            <p:grpSp>
              <p:nvGrpSpPr>
                <p:cNvPr id="199" name="Graphic 34">
                  <a:extLst>
                    <a:ext uri="{FF2B5EF4-FFF2-40B4-BE49-F238E27FC236}">
                      <a16:creationId xmlns:a16="http://schemas.microsoft.com/office/drawing/2014/main" id="{B1D24ED1-A6F0-3446-A165-4E84221C9A5F}"/>
                    </a:ext>
                  </a:extLst>
                </p:cNvPr>
                <p:cNvGrpSpPr/>
                <p:nvPr/>
              </p:nvGrpSpPr>
              <p:grpSpPr>
                <a:xfrm>
                  <a:off x="7639970" y="3486606"/>
                  <a:ext cx="248634" cy="190148"/>
                  <a:chOff x="7639970" y="3486606"/>
                  <a:chExt cx="248634" cy="190148"/>
                </a:xfrm>
              </p:grpSpPr>
              <p:sp>
                <p:nvSpPr>
                  <p:cNvPr id="200" name="Freeform 199">
                    <a:extLst>
                      <a:ext uri="{FF2B5EF4-FFF2-40B4-BE49-F238E27FC236}">
                        <a16:creationId xmlns:a16="http://schemas.microsoft.com/office/drawing/2014/main" id="{C467B1AB-0C00-D949-A3E5-F985E278607D}"/>
                      </a:ext>
                    </a:extLst>
                  </p:cNvPr>
                  <p:cNvSpPr/>
                  <p:nvPr/>
                </p:nvSpPr>
                <p:spPr>
                  <a:xfrm>
                    <a:off x="7854314" y="3531607"/>
                    <a:ext cx="34290" cy="33599"/>
                  </a:xfrm>
                  <a:custGeom>
                    <a:avLst/>
                    <a:gdLst>
                      <a:gd name="connsiteX0" fmla="*/ 34290 w 34290"/>
                      <a:gd name="connsiteY0" fmla="*/ 7882 h 33599"/>
                      <a:gd name="connsiteX1" fmla="*/ 0 w 34290"/>
                      <a:gd name="connsiteY1" fmla="*/ 33600 h 33599"/>
                    </a:gdLst>
                    <a:ahLst/>
                    <a:cxnLst>
                      <a:cxn ang="0">
                        <a:pos x="connsiteX0" y="connsiteY0"/>
                      </a:cxn>
                      <a:cxn ang="0">
                        <a:pos x="connsiteX1" y="connsiteY1"/>
                      </a:cxn>
                    </a:cxnLst>
                    <a:rect l="l" t="t" r="r" b="b"/>
                    <a:pathLst>
                      <a:path w="34290" h="33599">
                        <a:moveTo>
                          <a:pt x="34290" y="7882"/>
                        </a:moveTo>
                        <a:cubicBezTo>
                          <a:pt x="34290" y="7882"/>
                          <a:pt x="4763" y="-21645"/>
                          <a:pt x="0" y="33600"/>
                        </a:cubicBezTo>
                      </a:path>
                    </a:pathLst>
                  </a:custGeom>
                  <a:solidFill>
                    <a:srgbClr val="E07B51"/>
                  </a:solidFill>
                  <a:ln w="952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C391AB00-09C2-7E40-82E3-A32AF580281B}"/>
                      </a:ext>
                    </a:extLst>
                  </p:cNvPr>
                  <p:cNvSpPr/>
                  <p:nvPr/>
                </p:nvSpPr>
                <p:spPr>
                  <a:xfrm>
                    <a:off x="7731930" y="3542835"/>
                    <a:ext cx="53317" cy="53317"/>
                  </a:xfrm>
                  <a:custGeom>
                    <a:avLst/>
                    <a:gdLst>
                      <a:gd name="connsiteX0" fmla="*/ 18562 w 53317"/>
                      <a:gd name="connsiteY0" fmla="*/ 1417 h 53317"/>
                      <a:gd name="connsiteX1" fmla="*/ 1417 w 53317"/>
                      <a:gd name="connsiteY1" fmla="*/ 34755 h 53317"/>
                      <a:gd name="connsiteX2" fmla="*/ 34755 w 53317"/>
                      <a:gd name="connsiteY2" fmla="*/ 51900 h 53317"/>
                      <a:gd name="connsiteX3" fmla="*/ 51900 w 53317"/>
                      <a:gd name="connsiteY3" fmla="*/ 18562 h 53317"/>
                      <a:gd name="connsiteX4" fmla="*/ 18562 w 53317"/>
                      <a:gd name="connsiteY4" fmla="*/ 1417 h 53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7" h="53317">
                        <a:moveTo>
                          <a:pt x="18562" y="1417"/>
                        </a:moveTo>
                        <a:cubicBezTo>
                          <a:pt x="4275" y="6180"/>
                          <a:pt x="-3345" y="21420"/>
                          <a:pt x="1417" y="34755"/>
                        </a:cubicBezTo>
                        <a:cubicBezTo>
                          <a:pt x="6180" y="49042"/>
                          <a:pt x="21420" y="56662"/>
                          <a:pt x="34755" y="51900"/>
                        </a:cubicBezTo>
                        <a:cubicBezTo>
                          <a:pt x="49042" y="47137"/>
                          <a:pt x="56662" y="31897"/>
                          <a:pt x="51900" y="18562"/>
                        </a:cubicBezTo>
                        <a:cubicBezTo>
                          <a:pt x="47137" y="4275"/>
                          <a:pt x="32850" y="-3345"/>
                          <a:pt x="18562" y="1417"/>
                        </a:cubicBezTo>
                        <a:close/>
                      </a:path>
                    </a:pathLst>
                  </a:custGeom>
                  <a:solidFill>
                    <a:srgbClr val="E07B51"/>
                  </a:solidFill>
                  <a:ln w="952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472EE802-53DB-8641-819E-2AD6C6E6C9B3}"/>
                      </a:ext>
                    </a:extLst>
                  </p:cNvPr>
                  <p:cNvSpPr/>
                  <p:nvPr/>
                </p:nvSpPr>
                <p:spPr>
                  <a:xfrm>
                    <a:off x="7639970" y="3540442"/>
                    <a:ext cx="21218" cy="49529"/>
                  </a:xfrm>
                  <a:custGeom>
                    <a:avLst/>
                    <a:gdLst>
                      <a:gd name="connsiteX0" fmla="*/ 7652 w 21218"/>
                      <a:gd name="connsiteY0" fmla="*/ 49530 h 49529"/>
                      <a:gd name="connsiteX1" fmla="*/ 20034 w 21218"/>
                      <a:gd name="connsiteY1" fmla="*/ 18098 h 49529"/>
                      <a:gd name="connsiteX2" fmla="*/ 31 w 21218"/>
                      <a:gd name="connsiteY2" fmla="*/ 0 h 49529"/>
                      <a:gd name="connsiteX3" fmla="*/ 7652 w 21218"/>
                      <a:gd name="connsiteY3" fmla="*/ 49530 h 49529"/>
                    </a:gdLst>
                    <a:ahLst/>
                    <a:cxnLst>
                      <a:cxn ang="0">
                        <a:pos x="connsiteX0" y="connsiteY0"/>
                      </a:cxn>
                      <a:cxn ang="0">
                        <a:pos x="connsiteX1" y="connsiteY1"/>
                      </a:cxn>
                      <a:cxn ang="0">
                        <a:pos x="connsiteX2" y="connsiteY2"/>
                      </a:cxn>
                      <a:cxn ang="0">
                        <a:pos x="connsiteX3" y="connsiteY3"/>
                      </a:cxn>
                    </a:cxnLst>
                    <a:rect l="l" t="t" r="r" b="b"/>
                    <a:pathLst>
                      <a:path w="21218" h="49529">
                        <a:moveTo>
                          <a:pt x="7652" y="49530"/>
                        </a:moveTo>
                        <a:cubicBezTo>
                          <a:pt x="18129" y="43815"/>
                          <a:pt x="23844" y="30480"/>
                          <a:pt x="20034" y="18098"/>
                        </a:cubicBezTo>
                        <a:cubicBezTo>
                          <a:pt x="17177" y="8573"/>
                          <a:pt x="9556" y="1905"/>
                          <a:pt x="31" y="0"/>
                        </a:cubicBezTo>
                        <a:cubicBezTo>
                          <a:pt x="31" y="0"/>
                          <a:pt x="-921" y="31433"/>
                          <a:pt x="7652" y="49530"/>
                        </a:cubicBezTo>
                        <a:close/>
                      </a:path>
                    </a:pathLst>
                  </a:custGeom>
                  <a:solidFill>
                    <a:srgbClr val="E07B51"/>
                  </a:solidFill>
                  <a:ln w="952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A675614B-6323-1D4F-977F-A38783A9F40B}"/>
                      </a:ext>
                    </a:extLst>
                  </p:cNvPr>
                  <p:cNvSpPr/>
                  <p:nvPr/>
                </p:nvSpPr>
                <p:spPr>
                  <a:xfrm>
                    <a:off x="7672573" y="3535679"/>
                    <a:ext cx="18864" cy="29527"/>
                  </a:xfrm>
                  <a:custGeom>
                    <a:avLst/>
                    <a:gdLst>
                      <a:gd name="connsiteX0" fmla="*/ 15054 w 18864"/>
                      <a:gd name="connsiteY0" fmla="*/ 0 h 29527"/>
                      <a:gd name="connsiteX1" fmla="*/ 18864 w 18864"/>
                      <a:gd name="connsiteY1" fmla="*/ 29528 h 29527"/>
                      <a:gd name="connsiteX2" fmla="*/ 3625 w 18864"/>
                      <a:gd name="connsiteY2" fmla="*/ 28575 h 29527"/>
                      <a:gd name="connsiteX3" fmla="*/ 767 w 18864"/>
                      <a:gd name="connsiteY3" fmla="*/ 22860 h 29527"/>
                      <a:gd name="connsiteX4" fmla="*/ 15054 w 18864"/>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4" h="29527">
                        <a:moveTo>
                          <a:pt x="15054" y="0"/>
                        </a:moveTo>
                        <a:lnTo>
                          <a:pt x="18864" y="29528"/>
                        </a:lnTo>
                        <a:lnTo>
                          <a:pt x="3625" y="28575"/>
                        </a:lnTo>
                        <a:cubicBezTo>
                          <a:pt x="767" y="28575"/>
                          <a:pt x="-1138" y="24765"/>
                          <a:pt x="767" y="22860"/>
                        </a:cubicBezTo>
                        <a:lnTo>
                          <a:pt x="15054" y="0"/>
                        </a:lnTo>
                        <a:close/>
                      </a:path>
                    </a:pathLst>
                  </a:custGeom>
                  <a:solidFill>
                    <a:srgbClr val="E07B51"/>
                  </a:solidFill>
                  <a:ln w="952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96C42DA5-7607-7044-8843-3D0D052B2DA0}"/>
                      </a:ext>
                    </a:extLst>
                  </p:cNvPr>
                  <p:cNvSpPr/>
                  <p:nvPr/>
                </p:nvSpPr>
                <p:spPr>
                  <a:xfrm>
                    <a:off x="7705725" y="3488428"/>
                    <a:ext cx="26252" cy="15445"/>
                  </a:xfrm>
                  <a:custGeom>
                    <a:avLst/>
                    <a:gdLst>
                      <a:gd name="connsiteX0" fmla="*/ 24765 w 26252"/>
                      <a:gd name="connsiteY0" fmla="*/ 14867 h 15445"/>
                      <a:gd name="connsiteX1" fmla="*/ 15240 w 26252"/>
                      <a:gd name="connsiteY1" fmla="*/ 579 h 15445"/>
                      <a:gd name="connsiteX2" fmla="*/ 0 w 26252"/>
                      <a:gd name="connsiteY2" fmla="*/ 8199 h 15445"/>
                      <a:gd name="connsiteX3" fmla="*/ 24765 w 26252"/>
                      <a:gd name="connsiteY3" fmla="*/ 14867 h 15445"/>
                    </a:gdLst>
                    <a:ahLst/>
                    <a:cxnLst>
                      <a:cxn ang="0">
                        <a:pos x="connsiteX0" y="connsiteY0"/>
                      </a:cxn>
                      <a:cxn ang="0">
                        <a:pos x="connsiteX1" y="connsiteY1"/>
                      </a:cxn>
                      <a:cxn ang="0">
                        <a:pos x="connsiteX2" y="connsiteY2"/>
                      </a:cxn>
                      <a:cxn ang="0">
                        <a:pos x="connsiteX3" y="connsiteY3"/>
                      </a:cxn>
                    </a:cxnLst>
                    <a:rect l="l" t="t" r="r" b="b"/>
                    <a:pathLst>
                      <a:path w="26252" h="15445">
                        <a:moveTo>
                          <a:pt x="24765" y="14867"/>
                        </a:moveTo>
                        <a:cubicBezTo>
                          <a:pt x="29527" y="18677"/>
                          <a:pt x="21907" y="2484"/>
                          <a:pt x="15240" y="579"/>
                        </a:cubicBezTo>
                        <a:cubicBezTo>
                          <a:pt x="8573" y="-1326"/>
                          <a:pt x="1905" y="1532"/>
                          <a:pt x="0" y="8199"/>
                        </a:cubicBezTo>
                        <a:cubicBezTo>
                          <a:pt x="0" y="8199"/>
                          <a:pt x="13335" y="6294"/>
                          <a:pt x="24765" y="14867"/>
                        </a:cubicBezTo>
                        <a:close/>
                      </a:path>
                    </a:pathLst>
                  </a:custGeom>
                  <a:solidFill>
                    <a:srgbClr val="000000"/>
                  </a:solidFill>
                  <a:ln w="952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57A39F98-3736-5149-9C29-37DF89A00BF0}"/>
                      </a:ext>
                    </a:extLst>
                  </p:cNvPr>
                  <p:cNvSpPr/>
                  <p:nvPr/>
                </p:nvSpPr>
                <p:spPr>
                  <a:xfrm>
                    <a:off x="7647087" y="3486606"/>
                    <a:ext cx="26252" cy="15361"/>
                  </a:xfrm>
                  <a:custGeom>
                    <a:avLst/>
                    <a:gdLst>
                      <a:gd name="connsiteX0" fmla="*/ 1487 w 26252"/>
                      <a:gd name="connsiteY0" fmla="*/ 14783 h 15361"/>
                      <a:gd name="connsiteX1" fmla="*/ 11012 w 26252"/>
                      <a:gd name="connsiteY1" fmla="*/ 496 h 15361"/>
                      <a:gd name="connsiteX2" fmla="*/ 26252 w 26252"/>
                      <a:gd name="connsiteY2" fmla="*/ 8115 h 15361"/>
                      <a:gd name="connsiteX3" fmla="*/ 1487 w 26252"/>
                      <a:gd name="connsiteY3" fmla="*/ 14783 h 15361"/>
                    </a:gdLst>
                    <a:ahLst/>
                    <a:cxnLst>
                      <a:cxn ang="0">
                        <a:pos x="connsiteX0" y="connsiteY0"/>
                      </a:cxn>
                      <a:cxn ang="0">
                        <a:pos x="connsiteX1" y="connsiteY1"/>
                      </a:cxn>
                      <a:cxn ang="0">
                        <a:pos x="connsiteX2" y="connsiteY2"/>
                      </a:cxn>
                      <a:cxn ang="0">
                        <a:pos x="connsiteX3" y="connsiteY3"/>
                      </a:cxn>
                    </a:cxnLst>
                    <a:rect l="l" t="t" r="r" b="b"/>
                    <a:pathLst>
                      <a:path w="26252" h="15361">
                        <a:moveTo>
                          <a:pt x="1487" y="14783"/>
                        </a:moveTo>
                        <a:cubicBezTo>
                          <a:pt x="-3275" y="18593"/>
                          <a:pt x="4345" y="2401"/>
                          <a:pt x="11012" y="496"/>
                        </a:cubicBezTo>
                        <a:cubicBezTo>
                          <a:pt x="17680" y="-1410"/>
                          <a:pt x="24348" y="2401"/>
                          <a:pt x="26252" y="8115"/>
                        </a:cubicBezTo>
                        <a:cubicBezTo>
                          <a:pt x="26252" y="8115"/>
                          <a:pt x="12918" y="6211"/>
                          <a:pt x="1487" y="14783"/>
                        </a:cubicBezTo>
                        <a:close/>
                      </a:path>
                    </a:pathLst>
                  </a:custGeom>
                  <a:solidFill>
                    <a:srgbClr val="000000"/>
                  </a:solidFill>
                  <a:ln w="9525"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58B004A9-17C5-0D4F-ABA9-F1ADB2C3C9FD}"/>
                      </a:ext>
                    </a:extLst>
                  </p:cNvPr>
                  <p:cNvSpPr/>
                  <p:nvPr/>
                </p:nvSpPr>
                <p:spPr>
                  <a:xfrm>
                    <a:off x="7703572" y="3529965"/>
                    <a:ext cx="8820" cy="19050"/>
                  </a:xfrm>
                  <a:custGeom>
                    <a:avLst/>
                    <a:gdLst>
                      <a:gd name="connsiteX0" fmla="*/ 8820 w 8820"/>
                      <a:gd name="connsiteY0" fmla="*/ 9525 h 19050"/>
                      <a:gd name="connsiteX1" fmla="*/ 4058 w 8820"/>
                      <a:gd name="connsiteY1" fmla="*/ 19050 h 19050"/>
                      <a:gd name="connsiteX2" fmla="*/ 248 w 8820"/>
                      <a:gd name="connsiteY2" fmla="*/ 9525 h 19050"/>
                      <a:gd name="connsiteX3" fmla="*/ 5010 w 8820"/>
                      <a:gd name="connsiteY3" fmla="*/ 0 h 19050"/>
                      <a:gd name="connsiteX4" fmla="*/ 8820 w 882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 h="19050">
                        <a:moveTo>
                          <a:pt x="8820" y="9525"/>
                        </a:moveTo>
                        <a:cubicBezTo>
                          <a:pt x="8820" y="15240"/>
                          <a:pt x="5963" y="19050"/>
                          <a:pt x="4058" y="19050"/>
                        </a:cubicBezTo>
                        <a:cubicBezTo>
                          <a:pt x="1201" y="19050"/>
                          <a:pt x="-705" y="14288"/>
                          <a:pt x="248" y="9525"/>
                        </a:cubicBezTo>
                        <a:cubicBezTo>
                          <a:pt x="248" y="3810"/>
                          <a:pt x="3105" y="0"/>
                          <a:pt x="5010" y="0"/>
                        </a:cubicBezTo>
                        <a:cubicBezTo>
                          <a:pt x="6915" y="0"/>
                          <a:pt x="8820" y="4763"/>
                          <a:pt x="8820" y="9525"/>
                        </a:cubicBezTo>
                        <a:close/>
                      </a:path>
                    </a:pathLst>
                  </a:custGeom>
                  <a:solidFill>
                    <a:srgbClr val="000000"/>
                  </a:solidFill>
                  <a:ln w="9525"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7703845F-783F-E345-A632-49B64D81B760}"/>
                      </a:ext>
                    </a:extLst>
                  </p:cNvPr>
                  <p:cNvSpPr/>
                  <p:nvPr/>
                </p:nvSpPr>
                <p:spPr>
                  <a:xfrm>
                    <a:off x="7658100" y="3527107"/>
                    <a:ext cx="8572" cy="18097"/>
                  </a:xfrm>
                  <a:custGeom>
                    <a:avLst/>
                    <a:gdLst>
                      <a:gd name="connsiteX0" fmla="*/ 8573 w 8572"/>
                      <a:gd name="connsiteY0" fmla="*/ 9525 h 18097"/>
                      <a:gd name="connsiteX1" fmla="*/ 3810 w 8572"/>
                      <a:gd name="connsiteY1" fmla="*/ 18097 h 18097"/>
                      <a:gd name="connsiteX2" fmla="*/ 0 w 8572"/>
                      <a:gd name="connsiteY2" fmla="*/ 8572 h 18097"/>
                      <a:gd name="connsiteX3" fmla="*/ 4763 w 8572"/>
                      <a:gd name="connsiteY3" fmla="*/ 0 h 18097"/>
                      <a:gd name="connsiteX4" fmla="*/ 8573 w 8572"/>
                      <a:gd name="connsiteY4" fmla="*/ 9525 h 1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8097">
                        <a:moveTo>
                          <a:pt x="8573" y="9525"/>
                        </a:moveTo>
                        <a:cubicBezTo>
                          <a:pt x="8573" y="14288"/>
                          <a:pt x="5715" y="18097"/>
                          <a:pt x="3810" y="18097"/>
                        </a:cubicBezTo>
                        <a:cubicBezTo>
                          <a:pt x="952" y="18097"/>
                          <a:pt x="0" y="13335"/>
                          <a:pt x="0" y="8572"/>
                        </a:cubicBezTo>
                        <a:cubicBezTo>
                          <a:pt x="0" y="3810"/>
                          <a:pt x="2857" y="0"/>
                          <a:pt x="4763" y="0"/>
                        </a:cubicBezTo>
                        <a:cubicBezTo>
                          <a:pt x="6668" y="952"/>
                          <a:pt x="8573" y="4763"/>
                          <a:pt x="8573" y="9525"/>
                        </a:cubicBezTo>
                        <a:close/>
                      </a:path>
                    </a:pathLst>
                  </a:custGeom>
                  <a:solidFill>
                    <a:srgbClr val="000000"/>
                  </a:solidFill>
                  <a:ln w="952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5D981284-F382-0048-AC93-E11829E0F2B0}"/>
                      </a:ext>
                    </a:extLst>
                  </p:cNvPr>
                  <p:cNvSpPr/>
                  <p:nvPr/>
                </p:nvSpPr>
                <p:spPr>
                  <a:xfrm>
                    <a:off x="7728585" y="3631212"/>
                    <a:ext cx="66502" cy="45543"/>
                  </a:xfrm>
                  <a:custGeom>
                    <a:avLst/>
                    <a:gdLst>
                      <a:gd name="connsiteX0" fmla="*/ 0 w 66502"/>
                      <a:gd name="connsiteY0" fmla="*/ 23530 h 45543"/>
                      <a:gd name="connsiteX1" fmla="*/ 60960 w 66502"/>
                      <a:gd name="connsiteY1" fmla="*/ 670 h 45543"/>
                      <a:gd name="connsiteX2" fmla="*/ 0 w 66502"/>
                      <a:gd name="connsiteY2" fmla="*/ 23530 h 45543"/>
                    </a:gdLst>
                    <a:ahLst/>
                    <a:cxnLst>
                      <a:cxn ang="0">
                        <a:pos x="connsiteX0" y="connsiteY0"/>
                      </a:cxn>
                      <a:cxn ang="0">
                        <a:pos x="connsiteX1" y="connsiteY1"/>
                      </a:cxn>
                      <a:cxn ang="0">
                        <a:pos x="connsiteX2" y="connsiteY2"/>
                      </a:cxn>
                    </a:cxnLst>
                    <a:rect l="l" t="t" r="r" b="b"/>
                    <a:pathLst>
                      <a:path w="66502" h="45543">
                        <a:moveTo>
                          <a:pt x="0" y="23530"/>
                        </a:moveTo>
                        <a:cubicBezTo>
                          <a:pt x="0" y="23530"/>
                          <a:pt x="37147" y="11148"/>
                          <a:pt x="60960" y="670"/>
                        </a:cubicBezTo>
                        <a:cubicBezTo>
                          <a:pt x="84772" y="-8855"/>
                          <a:pt x="25717" y="87348"/>
                          <a:pt x="0" y="23530"/>
                        </a:cubicBezTo>
                        <a:close/>
                      </a:path>
                    </a:pathLst>
                  </a:custGeom>
                  <a:solidFill>
                    <a:srgbClr val="E07B51"/>
                  </a:solidFill>
                  <a:ln w="9525" cap="flat">
                    <a:noFill/>
                    <a:prstDash val="solid"/>
                    <a:miter/>
                  </a:ln>
                </p:spPr>
                <p:txBody>
                  <a:bodyPr rtlCol="0" anchor="ctr"/>
                  <a:lstStyle/>
                  <a:p>
                    <a:endParaRPr lang="en-US"/>
                  </a:p>
                </p:txBody>
              </p:sp>
            </p:grpSp>
          </p:grpSp>
          <p:sp>
            <p:nvSpPr>
              <p:cNvPr id="209" name="Freeform 208">
                <a:extLst>
                  <a:ext uri="{FF2B5EF4-FFF2-40B4-BE49-F238E27FC236}">
                    <a16:creationId xmlns:a16="http://schemas.microsoft.com/office/drawing/2014/main" id="{C54E31C4-D064-A74E-953F-F4679339240D}"/>
                  </a:ext>
                </a:extLst>
              </p:cNvPr>
              <p:cNvSpPr/>
              <p:nvPr/>
            </p:nvSpPr>
            <p:spPr>
              <a:xfrm>
                <a:off x="7868602" y="3738342"/>
                <a:ext cx="23245" cy="19270"/>
              </a:xfrm>
              <a:custGeom>
                <a:avLst/>
                <a:gdLst>
                  <a:gd name="connsiteX0" fmla="*/ 953 w 23245"/>
                  <a:gd name="connsiteY0" fmla="*/ 4030 h 19270"/>
                  <a:gd name="connsiteX1" fmla="*/ 22860 w 23245"/>
                  <a:gd name="connsiteY1" fmla="*/ 2125 h 19270"/>
                  <a:gd name="connsiteX2" fmla="*/ 0 w 23245"/>
                  <a:gd name="connsiteY2" fmla="*/ 19270 h 19270"/>
                  <a:gd name="connsiteX3" fmla="*/ 953 w 23245"/>
                  <a:gd name="connsiteY3" fmla="*/ 4030 h 19270"/>
                </a:gdLst>
                <a:ahLst/>
                <a:cxnLst>
                  <a:cxn ang="0">
                    <a:pos x="connsiteX0" y="connsiteY0"/>
                  </a:cxn>
                  <a:cxn ang="0">
                    <a:pos x="connsiteX1" y="connsiteY1"/>
                  </a:cxn>
                  <a:cxn ang="0">
                    <a:pos x="connsiteX2" y="connsiteY2"/>
                  </a:cxn>
                  <a:cxn ang="0">
                    <a:pos x="connsiteX3" y="connsiteY3"/>
                  </a:cxn>
                </a:cxnLst>
                <a:rect l="l" t="t" r="r" b="b"/>
                <a:pathLst>
                  <a:path w="23245" h="19270">
                    <a:moveTo>
                      <a:pt x="953" y="4030"/>
                    </a:moveTo>
                    <a:cubicBezTo>
                      <a:pt x="953" y="4030"/>
                      <a:pt x="26670" y="-3590"/>
                      <a:pt x="22860" y="2125"/>
                    </a:cubicBezTo>
                    <a:cubicBezTo>
                      <a:pt x="18098" y="7840"/>
                      <a:pt x="9525" y="13555"/>
                      <a:pt x="0" y="19270"/>
                    </a:cubicBezTo>
                    <a:lnTo>
                      <a:pt x="953" y="4030"/>
                    </a:lnTo>
                    <a:close/>
                  </a:path>
                </a:pathLst>
              </a:custGeom>
              <a:solidFill>
                <a:srgbClr val="C20600"/>
              </a:solidFill>
              <a:ln w="9525"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F0D4F9C9-9434-664C-9F61-9BDE68911F92}"/>
                  </a:ext>
                </a:extLst>
              </p:cNvPr>
              <p:cNvSpPr/>
              <p:nvPr/>
            </p:nvSpPr>
            <p:spPr>
              <a:xfrm>
                <a:off x="7619948" y="3715702"/>
                <a:ext cx="470756" cy="657928"/>
              </a:xfrm>
              <a:custGeom>
                <a:avLst/>
                <a:gdLst>
                  <a:gd name="connsiteX0" fmla="*/ 112446 w 470756"/>
                  <a:gd name="connsiteY0" fmla="*/ 28575 h 657928"/>
                  <a:gd name="connsiteX1" fmla="*/ 51 w 470756"/>
                  <a:gd name="connsiteY1" fmla="*/ 325755 h 657928"/>
                  <a:gd name="connsiteX2" fmla="*/ 44819 w 470756"/>
                  <a:gd name="connsiteY2" fmla="*/ 629602 h 657928"/>
                  <a:gd name="connsiteX3" fmla="*/ 451536 w 470756"/>
                  <a:gd name="connsiteY3" fmla="*/ 641032 h 657928"/>
                  <a:gd name="connsiteX4" fmla="*/ 391528 w 470756"/>
                  <a:gd name="connsiteY4" fmla="*/ 77152 h 657928"/>
                  <a:gd name="connsiteX5" fmla="*/ 261036 w 470756"/>
                  <a:gd name="connsiteY5" fmla="*/ 0 h 657928"/>
                  <a:gd name="connsiteX6" fmla="*/ 112446 w 470756"/>
                  <a:gd name="connsiteY6" fmla="*/ 28575 h 65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756" h="657928">
                    <a:moveTo>
                      <a:pt x="112446" y="28575"/>
                    </a:moveTo>
                    <a:cubicBezTo>
                      <a:pt x="115303" y="35242"/>
                      <a:pt x="-2806" y="256222"/>
                      <a:pt x="51" y="325755"/>
                    </a:cubicBezTo>
                    <a:cubicBezTo>
                      <a:pt x="2908" y="395288"/>
                      <a:pt x="48628" y="619125"/>
                      <a:pt x="44819" y="629602"/>
                    </a:cubicBezTo>
                    <a:cubicBezTo>
                      <a:pt x="44819" y="629602"/>
                      <a:pt x="152451" y="684847"/>
                      <a:pt x="451536" y="641032"/>
                    </a:cubicBezTo>
                    <a:cubicBezTo>
                      <a:pt x="480111" y="380047"/>
                      <a:pt x="488683" y="160020"/>
                      <a:pt x="391528" y="77152"/>
                    </a:cubicBezTo>
                    <a:cubicBezTo>
                      <a:pt x="391528" y="77152"/>
                      <a:pt x="286753" y="1905"/>
                      <a:pt x="261036" y="0"/>
                    </a:cubicBezTo>
                    <a:cubicBezTo>
                      <a:pt x="261036" y="0"/>
                      <a:pt x="149594" y="138113"/>
                      <a:pt x="112446" y="28575"/>
                    </a:cubicBezTo>
                    <a:close/>
                  </a:path>
                </a:pathLst>
              </a:custGeom>
              <a:solidFill>
                <a:srgbClr val="FFFFFF"/>
              </a:solidFill>
              <a:ln w="952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03280101-666E-6C42-8148-2CB8E1E6EB12}"/>
                  </a:ext>
                </a:extLst>
              </p:cNvPr>
              <p:cNvSpPr/>
              <p:nvPr/>
            </p:nvSpPr>
            <p:spPr>
              <a:xfrm>
                <a:off x="7778870" y="3715702"/>
                <a:ext cx="365004" cy="740673"/>
              </a:xfrm>
              <a:custGeom>
                <a:avLst/>
                <a:gdLst>
                  <a:gd name="connsiteX0" fmla="*/ 216414 w 365004"/>
                  <a:gd name="connsiteY0" fmla="*/ 49530 h 740673"/>
                  <a:gd name="connsiteX1" fmla="*/ 102114 w 365004"/>
                  <a:gd name="connsiteY1" fmla="*/ 0 h 740673"/>
                  <a:gd name="connsiteX2" fmla="*/ 57347 w 365004"/>
                  <a:gd name="connsiteY2" fmla="*/ 43815 h 740673"/>
                  <a:gd name="connsiteX3" fmla="*/ 56394 w 365004"/>
                  <a:gd name="connsiteY3" fmla="*/ 61913 h 740673"/>
                  <a:gd name="connsiteX4" fmla="*/ 8769 w 365004"/>
                  <a:gd name="connsiteY4" fmla="*/ 725805 h 740673"/>
                  <a:gd name="connsiteX5" fmla="*/ 365004 w 365004"/>
                  <a:gd name="connsiteY5" fmla="*/ 735330 h 740673"/>
                  <a:gd name="connsiteX6" fmla="*/ 326904 w 365004"/>
                  <a:gd name="connsiteY6" fmla="*/ 187642 h 740673"/>
                  <a:gd name="connsiteX7" fmla="*/ 216414 w 365004"/>
                  <a:gd name="connsiteY7" fmla="*/ 49530 h 74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04" h="740673">
                    <a:moveTo>
                      <a:pt x="216414" y="49530"/>
                    </a:moveTo>
                    <a:cubicBezTo>
                      <a:pt x="172599" y="27622"/>
                      <a:pt x="116402" y="1905"/>
                      <a:pt x="102114" y="0"/>
                    </a:cubicBezTo>
                    <a:cubicBezTo>
                      <a:pt x="102114" y="0"/>
                      <a:pt x="83064" y="23813"/>
                      <a:pt x="57347" y="43815"/>
                    </a:cubicBezTo>
                    <a:cubicBezTo>
                      <a:pt x="58299" y="49530"/>
                      <a:pt x="58299" y="55245"/>
                      <a:pt x="56394" y="61913"/>
                    </a:cubicBezTo>
                    <a:cubicBezTo>
                      <a:pt x="15436" y="256222"/>
                      <a:pt x="-15996" y="527685"/>
                      <a:pt x="8769" y="725805"/>
                    </a:cubicBezTo>
                    <a:cubicBezTo>
                      <a:pt x="70681" y="728663"/>
                      <a:pt x="258324" y="750570"/>
                      <a:pt x="365004" y="735330"/>
                    </a:cubicBezTo>
                    <a:cubicBezTo>
                      <a:pt x="351669" y="540068"/>
                      <a:pt x="359289" y="322897"/>
                      <a:pt x="326904" y="187642"/>
                    </a:cubicBezTo>
                    <a:cubicBezTo>
                      <a:pt x="313569" y="127635"/>
                      <a:pt x="271659" y="77152"/>
                      <a:pt x="216414" y="49530"/>
                    </a:cubicBezTo>
                    <a:close/>
                  </a:path>
                </a:pathLst>
              </a:custGeom>
              <a:solidFill>
                <a:schemeClr val="accent1"/>
              </a:solidFill>
              <a:ln w="952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3321F0DF-58B1-8A41-BD98-16132F4A2EF4}"/>
                  </a:ext>
                </a:extLst>
              </p:cNvPr>
              <p:cNvSpPr/>
              <p:nvPr/>
            </p:nvSpPr>
            <p:spPr>
              <a:xfrm>
                <a:off x="7577137" y="3732847"/>
                <a:ext cx="176212" cy="721042"/>
              </a:xfrm>
              <a:custGeom>
                <a:avLst/>
                <a:gdLst>
                  <a:gd name="connsiteX0" fmla="*/ 158115 w 176212"/>
                  <a:gd name="connsiteY0" fmla="*/ 721043 h 721042"/>
                  <a:gd name="connsiteX1" fmla="*/ 176213 w 176212"/>
                  <a:gd name="connsiteY1" fmla="*/ 40958 h 721042"/>
                  <a:gd name="connsiteX2" fmla="*/ 163830 w 176212"/>
                  <a:gd name="connsiteY2" fmla="*/ 0 h 721042"/>
                  <a:gd name="connsiteX3" fmla="*/ 42863 w 176212"/>
                  <a:gd name="connsiteY3" fmla="*/ 308610 h 721042"/>
                  <a:gd name="connsiteX4" fmla="*/ 0 w 176212"/>
                  <a:gd name="connsiteY4" fmla="*/ 718185 h 721042"/>
                  <a:gd name="connsiteX5" fmla="*/ 158115 w 176212"/>
                  <a:gd name="connsiteY5" fmla="*/ 721043 h 7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12" h="721042">
                    <a:moveTo>
                      <a:pt x="158115" y="721043"/>
                    </a:moveTo>
                    <a:cubicBezTo>
                      <a:pt x="135255" y="522923"/>
                      <a:pt x="136207" y="236220"/>
                      <a:pt x="176213" y="40958"/>
                    </a:cubicBezTo>
                    <a:cubicBezTo>
                      <a:pt x="172402" y="35243"/>
                      <a:pt x="166688" y="8573"/>
                      <a:pt x="163830" y="0"/>
                    </a:cubicBezTo>
                    <a:cubicBezTo>
                      <a:pt x="166688" y="6668"/>
                      <a:pt x="40005" y="239078"/>
                      <a:pt x="42863" y="308610"/>
                    </a:cubicBezTo>
                    <a:cubicBezTo>
                      <a:pt x="45720" y="378143"/>
                      <a:pt x="3810" y="707708"/>
                      <a:pt x="0" y="718185"/>
                    </a:cubicBezTo>
                    <a:cubicBezTo>
                      <a:pt x="0" y="718185"/>
                      <a:pt x="115252" y="713423"/>
                      <a:pt x="158115" y="721043"/>
                    </a:cubicBezTo>
                    <a:close/>
                  </a:path>
                </a:pathLst>
              </a:custGeom>
              <a:solidFill>
                <a:schemeClr val="accent1"/>
              </a:solidFill>
              <a:ln w="9525" cap="flat">
                <a:noFill/>
                <a:prstDash val="solid"/>
                <a:miter/>
              </a:ln>
            </p:spPr>
            <p:txBody>
              <a:bodyPr rtlCol="0" anchor="ctr"/>
              <a:lstStyle/>
              <a:p>
                <a:endParaRPr lang="en-US"/>
              </a:p>
            </p:txBody>
          </p:sp>
          <p:grpSp>
            <p:nvGrpSpPr>
              <p:cNvPr id="213" name="Graphic 34">
                <a:extLst>
                  <a:ext uri="{FF2B5EF4-FFF2-40B4-BE49-F238E27FC236}">
                    <a16:creationId xmlns:a16="http://schemas.microsoft.com/office/drawing/2014/main" id="{41A879F4-D819-D940-8E58-CB496F1F0B4C}"/>
                  </a:ext>
                </a:extLst>
              </p:cNvPr>
              <p:cNvGrpSpPr/>
              <p:nvPr/>
            </p:nvGrpSpPr>
            <p:grpSpPr>
              <a:xfrm>
                <a:off x="7576185" y="4064236"/>
                <a:ext cx="64769" cy="41990"/>
                <a:chOff x="7576185" y="4064236"/>
                <a:chExt cx="64769" cy="41990"/>
              </a:xfrm>
            </p:grpSpPr>
            <p:sp>
              <p:nvSpPr>
                <p:cNvPr id="214" name="Freeform 213">
                  <a:extLst>
                    <a:ext uri="{FF2B5EF4-FFF2-40B4-BE49-F238E27FC236}">
                      <a16:creationId xmlns:a16="http://schemas.microsoft.com/office/drawing/2014/main" id="{B59730AC-9739-7340-8BA9-493EAEE21D81}"/>
                    </a:ext>
                  </a:extLst>
                </p:cNvPr>
                <p:cNvSpPr/>
                <p:nvPr/>
              </p:nvSpPr>
              <p:spPr>
                <a:xfrm>
                  <a:off x="7583381" y="4064236"/>
                  <a:ext cx="50905" cy="34679"/>
                </a:xfrm>
                <a:custGeom>
                  <a:avLst/>
                  <a:gdLst>
                    <a:gd name="connsiteX0" fmla="*/ 50906 w 50905"/>
                    <a:gd name="connsiteY0" fmla="*/ 33418 h 34679"/>
                    <a:gd name="connsiteX1" fmla="*/ 45191 w 50905"/>
                    <a:gd name="connsiteY1" fmla="*/ 12463 h 34679"/>
                    <a:gd name="connsiteX2" fmla="*/ 28998 w 50905"/>
                    <a:gd name="connsiteY2" fmla="*/ 81 h 34679"/>
                    <a:gd name="connsiteX3" fmla="*/ 6138 w 50905"/>
                    <a:gd name="connsiteY3" fmla="*/ 15321 h 34679"/>
                    <a:gd name="connsiteX4" fmla="*/ 423 w 50905"/>
                    <a:gd name="connsiteY4" fmla="*/ 27703 h 34679"/>
                    <a:gd name="connsiteX5" fmla="*/ 423 w 50905"/>
                    <a:gd name="connsiteY5" fmla="*/ 30561 h 34679"/>
                    <a:gd name="connsiteX6" fmla="*/ 2329 w 50905"/>
                    <a:gd name="connsiteY6" fmla="*/ 30561 h 34679"/>
                    <a:gd name="connsiteX7" fmla="*/ 46143 w 50905"/>
                    <a:gd name="connsiteY7" fmla="*/ 34371 h 3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05" h="34679">
                      <a:moveTo>
                        <a:pt x="50906" y="33418"/>
                      </a:moveTo>
                      <a:cubicBezTo>
                        <a:pt x="49954" y="25798"/>
                        <a:pt x="49001" y="19131"/>
                        <a:pt x="45191" y="12463"/>
                      </a:cubicBezTo>
                      <a:cubicBezTo>
                        <a:pt x="42333" y="5796"/>
                        <a:pt x="35666" y="1033"/>
                        <a:pt x="28998" y="81"/>
                      </a:cubicBezTo>
                      <a:cubicBezTo>
                        <a:pt x="19473" y="-872"/>
                        <a:pt x="10901" y="6748"/>
                        <a:pt x="6138" y="15321"/>
                      </a:cubicBezTo>
                      <a:cubicBezTo>
                        <a:pt x="4233" y="19131"/>
                        <a:pt x="2329" y="22941"/>
                        <a:pt x="423" y="27703"/>
                      </a:cubicBezTo>
                      <a:cubicBezTo>
                        <a:pt x="423" y="28656"/>
                        <a:pt x="-529" y="30561"/>
                        <a:pt x="423" y="30561"/>
                      </a:cubicBezTo>
                      <a:cubicBezTo>
                        <a:pt x="1376" y="30561"/>
                        <a:pt x="1376" y="30561"/>
                        <a:pt x="2329" y="30561"/>
                      </a:cubicBezTo>
                      <a:cubicBezTo>
                        <a:pt x="16616" y="28656"/>
                        <a:pt x="31856" y="36276"/>
                        <a:pt x="46143" y="34371"/>
                      </a:cubicBezTo>
                    </a:path>
                  </a:pathLst>
                </a:custGeom>
                <a:solidFill>
                  <a:srgbClr val="35445C"/>
                </a:solidFill>
                <a:ln w="952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C45E0B72-611B-7C46-9DC7-6BBBBF900B94}"/>
                    </a:ext>
                  </a:extLst>
                </p:cNvPr>
                <p:cNvSpPr/>
                <p:nvPr/>
              </p:nvSpPr>
              <p:spPr>
                <a:xfrm>
                  <a:off x="7576185" y="4092892"/>
                  <a:ext cx="64769" cy="13335"/>
                </a:xfrm>
                <a:custGeom>
                  <a:avLst/>
                  <a:gdLst>
                    <a:gd name="connsiteX0" fmla="*/ 5715 w 64769"/>
                    <a:gd name="connsiteY0" fmla="*/ 12383 h 13335"/>
                    <a:gd name="connsiteX1" fmla="*/ 58102 w 64769"/>
                    <a:gd name="connsiteY1" fmla="*/ 13335 h 13335"/>
                    <a:gd name="connsiteX2" fmla="*/ 64770 w 64769"/>
                    <a:gd name="connsiteY2" fmla="*/ 7620 h 13335"/>
                    <a:gd name="connsiteX3" fmla="*/ 64770 w 64769"/>
                    <a:gd name="connsiteY3" fmla="*/ 7620 h 13335"/>
                    <a:gd name="connsiteX4" fmla="*/ 59055 w 64769"/>
                    <a:gd name="connsiteY4" fmla="*/ 953 h 13335"/>
                    <a:gd name="connsiteX5" fmla="*/ 6667 w 64769"/>
                    <a:gd name="connsiteY5" fmla="*/ 0 h 13335"/>
                    <a:gd name="connsiteX6" fmla="*/ 0 w 64769"/>
                    <a:gd name="connsiteY6" fmla="*/ 5715 h 13335"/>
                    <a:gd name="connsiteX7" fmla="*/ 0 w 64769"/>
                    <a:gd name="connsiteY7" fmla="*/ 5715 h 13335"/>
                    <a:gd name="connsiteX8" fmla="*/ 5715 w 64769"/>
                    <a:gd name="connsiteY8" fmla="*/ 12383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69" h="13335">
                      <a:moveTo>
                        <a:pt x="5715" y="12383"/>
                      </a:moveTo>
                      <a:lnTo>
                        <a:pt x="58102" y="13335"/>
                      </a:lnTo>
                      <a:cubicBezTo>
                        <a:pt x="61913" y="13335"/>
                        <a:pt x="64770" y="10478"/>
                        <a:pt x="64770" y="7620"/>
                      </a:cubicBezTo>
                      <a:lnTo>
                        <a:pt x="64770" y="7620"/>
                      </a:lnTo>
                      <a:cubicBezTo>
                        <a:pt x="64770" y="3810"/>
                        <a:pt x="61913" y="953"/>
                        <a:pt x="59055" y="953"/>
                      </a:cubicBezTo>
                      <a:lnTo>
                        <a:pt x="6667" y="0"/>
                      </a:lnTo>
                      <a:cubicBezTo>
                        <a:pt x="2857" y="0"/>
                        <a:pt x="0" y="2858"/>
                        <a:pt x="0" y="5715"/>
                      </a:cubicBezTo>
                      <a:lnTo>
                        <a:pt x="0" y="5715"/>
                      </a:lnTo>
                      <a:cubicBezTo>
                        <a:pt x="0" y="9525"/>
                        <a:pt x="2857" y="12383"/>
                        <a:pt x="5715" y="12383"/>
                      </a:cubicBezTo>
                      <a:close/>
                    </a:path>
                  </a:pathLst>
                </a:custGeom>
                <a:solidFill>
                  <a:srgbClr val="ADBEDE"/>
                </a:solidFill>
                <a:ln w="9525" cap="flat">
                  <a:noFill/>
                  <a:prstDash val="solid"/>
                  <a:miter/>
                </a:ln>
              </p:spPr>
              <p:txBody>
                <a:bodyPr rtlCol="0" anchor="ctr"/>
                <a:lstStyle/>
                <a:p>
                  <a:endParaRPr lang="en-US"/>
                </a:p>
              </p:txBody>
            </p:sp>
          </p:grpSp>
          <p:grpSp>
            <p:nvGrpSpPr>
              <p:cNvPr id="216" name="Graphic 34">
                <a:extLst>
                  <a:ext uri="{FF2B5EF4-FFF2-40B4-BE49-F238E27FC236}">
                    <a16:creationId xmlns:a16="http://schemas.microsoft.com/office/drawing/2014/main" id="{E28D904F-3ECC-BE4D-B138-E29FB25EAF7F}"/>
                  </a:ext>
                </a:extLst>
              </p:cNvPr>
              <p:cNvGrpSpPr/>
              <p:nvPr/>
            </p:nvGrpSpPr>
            <p:grpSpPr>
              <a:xfrm>
                <a:off x="7290059" y="3800730"/>
                <a:ext cx="788056" cy="619760"/>
                <a:chOff x="7290059" y="3800730"/>
                <a:chExt cx="788056" cy="619760"/>
              </a:xfrm>
            </p:grpSpPr>
            <p:grpSp>
              <p:nvGrpSpPr>
                <p:cNvPr id="217" name="Graphic 34">
                  <a:extLst>
                    <a:ext uri="{FF2B5EF4-FFF2-40B4-BE49-F238E27FC236}">
                      <a16:creationId xmlns:a16="http://schemas.microsoft.com/office/drawing/2014/main" id="{A193CE13-39A9-3243-A0CC-7EC9F35D1FBD}"/>
                    </a:ext>
                  </a:extLst>
                </p:cNvPr>
                <p:cNvGrpSpPr/>
                <p:nvPr/>
              </p:nvGrpSpPr>
              <p:grpSpPr>
                <a:xfrm>
                  <a:off x="7290059" y="3803854"/>
                  <a:ext cx="297678" cy="394887"/>
                  <a:chOff x="7290059" y="3803854"/>
                  <a:chExt cx="297678" cy="394887"/>
                </a:xfrm>
              </p:grpSpPr>
              <p:sp>
                <p:nvSpPr>
                  <p:cNvPr id="218" name="Freeform 217">
                    <a:extLst>
                      <a:ext uri="{FF2B5EF4-FFF2-40B4-BE49-F238E27FC236}">
                        <a16:creationId xmlns:a16="http://schemas.microsoft.com/office/drawing/2014/main" id="{95CA4DA8-4E3E-F14E-8966-B3FC7B959483}"/>
                      </a:ext>
                    </a:extLst>
                  </p:cNvPr>
                  <p:cNvSpPr/>
                  <p:nvPr/>
                </p:nvSpPr>
                <p:spPr>
                  <a:xfrm>
                    <a:off x="7301488" y="3803854"/>
                    <a:ext cx="286248" cy="378046"/>
                  </a:xfrm>
                  <a:custGeom>
                    <a:avLst/>
                    <a:gdLst>
                      <a:gd name="connsiteX0" fmla="*/ 286126 w 286248"/>
                      <a:gd name="connsiteY0" fmla="*/ 369048 h 378046"/>
                      <a:gd name="connsiteX1" fmla="*/ 206116 w 286248"/>
                      <a:gd name="connsiteY1" fmla="*/ 108063 h 378046"/>
                      <a:gd name="connsiteX2" fmla="*/ 177541 w 286248"/>
                      <a:gd name="connsiteY2" fmla="*/ 75678 h 378046"/>
                      <a:gd name="connsiteX3" fmla="*/ 8949 w 286248"/>
                      <a:gd name="connsiteY3" fmla="*/ 430 h 378046"/>
                      <a:gd name="connsiteX4" fmla="*/ 376 w 286248"/>
                      <a:gd name="connsiteY4" fmla="*/ 8050 h 378046"/>
                      <a:gd name="connsiteX5" fmla="*/ 81338 w 286248"/>
                      <a:gd name="connsiteY5" fmla="*/ 264273 h 378046"/>
                      <a:gd name="connsiteX6" fmla="*/ 108009 w 286248"/>
                      <a:gd name="connsiteY6" fmla="*/ 295705 h 378046"/>
                      <a:gd name="connsiteX7" fmla="*/ 277554 w 286248"/>
                      <a:gd name="connsiteY7" fmla="*/ 377620 h 378046"/>
                      <a:gd name="connsiteX8" fmla="*/ 286126 w 286248"/>
                      <a:gd name="connsiteY8" fmla="*/ 369048 h 3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48" h="378046">
                        <a:moveTo>
                          <a:pt x="286126" y="369048"/>
                        </a:moveTo>
                        <a:lnTo>
                          <a:pt x="206116" y="108063"/>
                        </a:lnTo>
                        <a:cubicBezTo>
                          <a:pt x="201354" y="93775"/>
                          <a:pt x="191829" y="81393"/>
                          <a:pt x="177541" y="75678"/>
                        </a:cubicBezTo>
                        <a:lnTo>
                          <a:pt x="8949" y="430"/>
                        </a:lnTo>
                        <a:cubicBezTo>
                          <a:pt x="4186" y="-1475"/>
                          <a:pt x="-1529" y="3288"/>
                          <a:pt x="376" y="8050"/>
                        </a:cubicBezTo>
                        <a:lnTo>
                          <a:pt x="81338" y="264273"/>
                        </a:lnTo>
                        <a:cubicBezTo>
                          <a:pt x="86101" y="277608"/>
                          <a:pt x="95626" y="289038"/>
                          <a:pt x="108009" y="295705"/>
                        </a:cubicBezTo>
                        <a:lnTo>
                          <a:pt x="277554" y="377620"/>
                        </a:lnTo>
                        <a:cubicBezTo>
                          <a:pt x="282316" y="379525"/>
                          <a:pt x="287079" y="374763"/>
                          <a:pt x="286126" y="369048"/>
                        </a:cubicBezTo>
                        <a:close/>
                      </a:path>
                    </a:pathLst>
                  </a:custGeom>
                  <a:solidFill>
                    <a:srgbClr val="F5C679"/>
                  </a:solidFill>
                  <a:ln w="9525"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84A027CC-2888-144F-B608-795F254CCF8E}"/>
                      </a:ext>
                    </a:extLst>
                  </p:cNvPr>
                  <p:cNvSpPr/>
                  <p:nvPr/>
                </p:nvSpPr>
                <p:spPr>
                  <a:xfrm>
                    <a:off x="7290059" y="3820999"/>
                    <a:ext cx="286501" cy="377742"/>
                  </a:xfrm>
                  <a:custGeom>
                    <a:avLst/>
                    <a:gdLst>
                      <a:gd name="connsiteX0" fmla="*/ 286126 w 286501"/>
                      <a:gd name="connsiteY0" fmla="*/ 369048 h 377742"/>
                      <a:gd name="connsiteX1" fmla="*/ 206116 w 286501"/>
                      <a:gd name="connsiteY1" fmla="*/ 108063 h 377742"/>
                      <a:gd name="connsiteX2" fmla="*/ 177541 w 286501"/>
                      <a:gd name="connsiteY2" fmla="*/ 75678 h 377742"/>
                      <a:gd name="connsiteX3" fmla="*/ 8948 w 286501"/>
                      <a:gd name="connsiteY3" fmla="*/ 430 h 377742"/>
                      <a:gd name="connsiteX4" fmla="*/ 376 w 286501"/>
                      <a:gd name="connsiteY4" fmla="*/ 8050 h 377742"/>
                      <a:gd name="connsiteX5" fmla="*/ 81339 w 286501"/>
                      <a:gd name="connsiteY5" fmla="*/ 264273 h 377742"/>
                      <a:gd name="connsiteX6" fmla="*/ 108008 w 286501"/>
                      <a:gd name="connsiteY6" fmla="*/ 295705 h 377742"/>
                      <a:gd name="connsiteX7" fmla="*/ 277553 w 286501"/>
                      <a:gd name="connsiteY7" fmla="*/ 377620 h 377742"/>
                      <a:gd name="connsiteX8" fmla="*/ 286126 w 286501"/>
                      <a:gd name="connsiteY8" fmla="*/ 369048 h 37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01" h="377742">
                        <a:moveTo>
                          <a:pt x="286126" y="369048"/>
                        </a:moveTo>
                        <a:lnTo>
                          <a:pt x="206116" y="108063"/>
                        </a:lnTo>
                        <a:cubicBezTo>
                          <a:pt x="201353" y="93775"/>
                          <a:pt x="191828" y="81393"/>
                          <a:pt x="177541" y="75678"/>
                        </a:cubicBezTo>
                        <a:lnTo>
                          <a:pt x="8948" y="430"/>
                        </a:lnTo>
                        <a:cubicBezTo>
                          <a:pt x="4186" y="-1475"/>
                          <a:pt x="-1529" y="3288"/>
                          <a:pt x="376" y="8050"/>
                        </a:cubicBezTo>
                        <a:lnTo>
                          <a:pt x="81339" y="264273"/>
                        </a:lnTo>
                        <a:cubicBezTo>
                          <a:pt x="86101" y="277608"/>
                          <a:pt x="95626" y="289038"/>
                          <a:pt x="108008" y="295705"/>
                        </a:cubicBezTo>
                        <a:lnTo>
                          <a:pt x="277553" y="377620"/>
                        </a:lnTo>
                        <a:cubicBezTo>
                          <a:pt x="282316" y="378573"/>
                          <a:pt x="288031" y="373810"/>
                          <a:pt x="286126" y="369048"/>
                        </a:cubicBezTo>
                        <a:close/>
                      </a:path>
                    </a:pathLst>
                  </a:custGeom>
                  <a:solidFill>
                    <a:srgbClr val="4475AB"/>
                  </a:solidFill>
                  <a:ln w="9525" cap="flat">
                    <a:noFill/>
                    <a:prstDash val="solid"/>
                    <a:miter/>
                  </a:ln>
                </p:spPr>
                <p:txBody>
                  <a:bodyPr rtlCol="0" anchor="ctr"/>
                  <a:lstStyle/>
                  <a:p>
                    <a:endParaRPr lang="en-US"/>
                  </a:p>
                </p:txBody>
              </p:sp>
            </p:grpSp>
            <p:grpSp>
              <p:nvGrpSpPr>
                <p:cNvPr id="220" name="Graphic 34">
                  <a:extLst>
                    <a:ext uri="{FF2B5EF4-FFF2-40B4-BE49-F238E27FC236}">
                      <a16:creationId xmlns:a16="http://schemas.microsoft.com/office/drawing/2014/main" id="{95B58DD9-6CE1-A243-BF3A-A9D02D282C8F}"/>
                    </a:ext>
                  </a:extLst>
                </p:cNvPr>
                <p:cNvGrpSpPr/>
                <p:nvPr/>
              </p:nvGrpSpPr>
              <p:grpSpPr>
                <a:xfrm>
                  <a:off x="7415149" y="3800730"/>
                  <a:ext cx="662966" cy="619760"/>
                  <a:chOff x="7415149" y="3800730"/>
                  <a:chExt cx="662966" cy="619760"/>
                </a:xfrm>
              </p:grpSpPr>
              <p:grpSp>
                <p:nvGrpSpPr>
                  <p:cNvPr id="221" name="Graphic 34">
                    <a:extLst>
                      <a:ext uri="{FF2B5EF4-FFF2-40B4-BE49-F238E27FC236}">
                        <a16:creationId xmlns:a16="http://schemas.microsoft.com/office/drawing/2014/main" id="{041957DE-0416-6949-A392-98F0F07D6E05}"/>
                      </a:ext>
                    </a:extLst>
                  </p:cNvPr>
                  <p:cNvGrpSpPr/>
                  <p:nvPr/>
                </p:nvGrpSpPr>
                <p:grpSpPr>
                  <a:xfrm>
                    <a:off x="7415149" y="3959771"/>
                    <a:ext cx="482027" cy="445406"/>
                    <a:chOff x="7415149" y="3959771"/>
                    <a:chExt cx="482027" cy="445406"/>
                  </a:xfrm>
                  <a:solidFill>
                    <a:srgbClr val="FFA47E"/>
                  </a:solidFill>
                </p:grpSpPr>
                <p:sp>
                  <p:nvSpPr>
                    <p:cNvPr id="222" name="Freeform 221">
                      <a:extLst>
                        <a:ext uri="{FF2B5EF4-FFF2-40B4-BE49-F238E27FC236}">
                          <a16:creationId xmlns:a16="http://schemas.microsoft.com/office/drawing/2014/main" id="{58D14223-9325-1047-A894-9CA56E450049}"/>
                        </a:ext>
                      </a:extLst>
                    </p:cNvPr>
                    <p:cNvSpPr/>
                    <p:nvPr/>
                  </p:nvSpPr>
                  <p:spPr>
                    <a:xfrm>
                      <a:off x="7415149" y="3991952"/>
                      <a:ext cx="482027" cy="413225"/>
                    </a:xfrm>
                    <a:custGeom>
                      <a:avLst/>
                      <a:gdLst>
                        <a:gd name="connsiteX0" fmla="*/ 160083 w 482027"/>
                        <a:gd name="connsiteY0" fmla="*/ 149518 h 413225"/>
                        <a:gd name="connsiteX1" fmla="*/ 482028 w 482027"/>
                        <a:gd name="connsiteY1" fmla="*/ 407645 h 413225"/>
                        <a:gd name="connsiteX2" fmla="*/ 390588 w 482027"/>
                        <a:gd name="connsiteY2" fmla="*/ 210477 h 413225"/>
                        <a:gd name="connsiteX3" fmla="*/ 174370 w 482027"/>
                        <a:gd name="connsiteY3" fmla="*/ 43790 h 413225"/>
                        <a:gd name="connsiteX4" fmla="*/ 23876 w 482027"/>
                        <a:gd name="connsiteY4" fmla="*/ 3785 h 413225"/>
                        <a:gd name="connsiteX5" fmla="*/ 102933 w 482027"/>
                        <a:gd name="connsiteY5" fmla="*/ 27598 h 413225"/>
                        <a:gd name="connsiteX6" fmla="*/ 15303 w 482027"/>
                        <a:gd name="connsiteY6" fmla="*/ 20930 h 413225"/>
                        <a:gd name="connsiteX7" fmla="*/ 95313 w 482027"/>
                        <a:gd name="connsiteY7" fmla="*/ 56173 h 413225"/>
                        <a:gd name="connsiteX8" fmla="*/ 63 w 482027"/>
                        <a:gd name="connsiteY8" fmla="*/ 65698 h 413225"/>
                        <a:gd name="connsiteX9" fmla="*/ 90551 w 482027"/>
                        <a:gd name="connsiteY9" fmla="*/ 84748 h 413225"/>
                        <a:gd name="connsiteX10" fmla="*/ 22923 w 482027"/>
                        <a:gd name="connsiteY10" fmla="*/ 85700 h 413225"/>
                        <a:gd name="connsiteX11" fmla="*/ 160083 w 482027"/>
                        <a:gd name="connsiteY11" fmla="*/ 149518 h 4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027" h="413225">
                          <a:moveTo>
                            <a:pt x="160083" y="149518"/>
                          </a:moveTo>
                          <a:cubicBezTo>
                            <a:pt x="160083" y="149518"/>
                            <a:pt x="423926" y="458127"/>
                            <a:pt x="482028" y="407645"/>
                          </a:cubicBezTo>
                          <a:lnTo>
                            <a:pt x="390588" y="210477"/>
                          </a:lnTo>
                          <a:cubicBezTo>
                            <a:pt x="389636" y="215240"/>
                            <a:pt x="174370" y="43790"/>
                            <a:pt x="174370" y="43790"/>
                          </a:cubicBezTo>
                          <a:cubicBezTo>
                            <a:pt x="174370" y="43790"/>
                            <a:pt x="27686" y="-15265"/>
                            <a:pt x="23876" y="3785"/>
                          </a:cubicBezTo>
                          <a:cubicBezTo>
                            <a:pt x="21018" y="17120"/>
                            <a:pt x="111506" y="27598"/>
                            <a:pt x="102933" y="27598"/>
                          </a:cubicBezTo>
                          <a:cubicBezTo>
                            <a:pt x="101981" y="27598"/>
                            <a:pt x="22923" y="13310"/>
                            <a:pt x="15303" y="20930"/>
                          </a:cubicBezTo>
                          <a:cubicBezTo>
                            <a:pt x="3873" y="32360"/>
                            <a:pt x="96265" y="49505"/>
                            <a:pt x="95313" y="56173"/>
                          </a:cubicBezTo>
                          <a:cubicBezTo>
                            <a:pt x="95313" y="56173"/>
                            <a:pt x="2920" y="57125"/>
                            <a:pt x="63" y="65698"/>
                          </a:cubicBezTo>
                          <a:cubicBezTo>
                            <a:pt x="-2794" y="75223"/>
                            <a:pt x="92456" y="81890"/>
                            <a:pt x="90551" y="84748"/>
                          </a:cubicBezTo>
                          <a:cubicBezTo>
                            <a:pt x="88645" y="87605"/>
                            <a:pt x="11493" y="78080"/>
                            <a:pt x="22923" y="85700"/>
                          </a:cubicBezTo>
                          <a:cubicBezTo>
                            <a:pt x="36258" y="91415"/>
                            <a:pt x="160083" y="149518"/>
                            <a:pt x="160083" y="149518"/>
                          </a:cubicBezTo>
                          <a:close/>
                        </a:path>
                      </a:pathLst>
                    </a:custGeom>
                    <a:solidFill>
                      <a:srgbClr val="FFA47E"/>
                    </a:solidFill>
                    <a:ln w="9525"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4D99144C-684F-DC41-8F38-527D50C5BDA3}"/>
                        </a:ext>
                      </a:extLst>
                    </p:cNvPr>
                    <p:cNvSpPr/>
                    <p:nvPr/>
                  </p:nvSpPr>
                  <p:spPr>
                    <a:xfrm>
                      <a:off x="7514780" y="3959771"/>
                      <a:ext cx="99504" cy="97878"/>
                    </a:xfrm>
                    <a:custGeom>
                      <a:avLst/>
                      <a:gdLst>
                        <a:gd name="connsiteX0" fmla="*/ 23305 w 99504"/>
                        <a:gd name="connsiteY0" fmla="*/ 62636 h 97878"/>
                        <a:gd name="connsiteX1" fmla="*/ 4255 w 99504"/>
                        <a:gd name="connsiteY1" fmla="*/ 723 h 97878"/>
                        <a:gd name="connsiteX2" fmla="*/ 99505 w 99504"/>
                        <a:gd name="connsiteY2" fmla="*/ 97878 h 97878"/>
                      </a:gdLst>
                      <a:ahLst/>
                      <a:cxnLst>
                        <a:cxn ang="0">
                          <a:pos x="connsiteX0" y="connsiteY0"/>
                        </a:cxn>
                        <a:cxn ang="0">
                          <a:pos x="connsiteX1" y="connsiteY1"/>
                        </a:cxn>
                        <a:cxn ang="0">
                          <a:pos x="connsiteX2" y="connsiteY2"/>
                        </a:cxn>
                      </a:cxnLst>
                      <a:rect l="l" t="t" r="r" b="b"/>
                      <a:pathLst>
                        <a:path w="99504" h="97878">
                          <a:moveTo>
                            <a:pt x="23305" y="62636"/>
                          </a:moveTo>
                          <a:cubicBezTo>
                            <a:pt x="23305" y="62636"/>
                            <a:pt x="-11938" y="-7850"/>
                            <a:pt x="4255" y="723"/>
                          </a:cubicBezTo>
                          <a:cubicBezTo>
                            <a:pt x="19495" y="9295"/>
                            <a:pt x="99505" y="97878"/>
                            <a:pt x="99505" y="97878"/>
                          </a:cubicBezTo>
                        </a:path>
                      </a:pathLst>
                    </a:custGeom>
                    <a:solidFill>
                      <a:srgbClr val="FFA47E"/>
                    </a:solidFill>
                    <a:ln w="9525" cap="flat">
                      <a:noFill/>
                      <a:prstDash val="solid"/>
                      <a:miter/>
                    </a:ln>
                  </p:spPr>
                  <p:txBody>
                    <a:bodyPr rtlCol="0" anchor="ctr"/>
                    <a:lstStyle/>
                    <a:p>
                      <a:endParaRPr lang="en-US"/>
                    </a:p>
                  </p:txBody>
                </p:sp>
              </p:grpSp>
              <p:sp>
                <p:nvSpPr>
                  <p:cNvPr id="224" name="Freeform 223">
                    <a:extLst>
                      <a:ext uri="{FF2B5EF4-FFF2-40B4-BE49-F238E27FC236}">
                        <a16:creationId xmlns:a16="http://schemas.microsoft.com/office/drawing/2014/main" id="{3FB980E1-9DB7-C844-BE31-5C28A2077BAA}"/>
                      </a:ext>
                    </a:extLst>
                  </p:cNvPr>
                  <p:cNvSpPr/>
                  <p:nvPr/>
                </p:nvSpPr>
                <p:spPr>
                  <a:xfrm>
                    <a:off x="7565707" y="3800730"/>
                    <a:ext cx="512408" cy="619760"/>
                  </a:xfrm>
                  <a:custGeom>
                    <a:avLst/>
                    <a:gdLst>
                      <a:gd name="connsiteX0" fmla="*/ 479107 w 512408"/>
                      <a:gd name="connsiteY0" fmla="*/ 22605 h 619760"/>
                      <a:gd name="connsiteX1" fmla="*/ 390525 w 512408"/>
                      <a:gd name="connsiteY1" fmla="*/ 28320 h 619760"/>
                      <a:gd name="connsiteX2" fmla="*/ 342900 w 512408"/>
                      <a:gd name="connsiteY2" fmla="*/ 165480 h 619760"/>
                      <a:gd name="connsiteX3" fmla="*/ 231457 w 512408"/>
                      <a:gd name="connsiteY3" fmla="*/ 392175 h 619760"/>
                      <a:gd name="connsiteX4" fmla="*/ 52388 w 512408"/>
                      <a:gd name="connsiteY4" fmla="*/ 251205 h 619760"/>
                      <a:gd name="connsiteX5" fmla="*/ 0 w 512408"/>
                      <a:gd name="connsiteY5" fmla="*/ 373125 h 619760"/>
                      <a:gd name="connsiteX6" fmla="*/ 326707 w 512408"/>
                      <a:gd name="connsiteY6" fmla="*/ 617917 h 619760"/>
                      <a:gd name="connsiteX7" fmla="*/ 479107 w 512408"/>
                      <a:gd name="connsiteY7" fmla="*/ 22605 h 61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408" h="619760">
                        <a:moveTo>
                          <a:pt x="479107" y="22605"/>
                        </a:moveTo>
                        <a:cubicBezTo>
                          <a:pt x="457200" y="-9780"/>
                          <a:pt x="408623" y="-6923"/>
                          <a:pt x="390525" y="28320"/>
                        </a:cubicBezTo>
                        <a:cubicBezTo>
                          <a:pt x="370523" y="66420"/>
                          <a:pt x="354330" y="135000"/>
                          <a:pt x="342900" y="165480"/>
                        </a:cubicBezTo>
                        <a:cubicBezTo>
                          <a:pt x="321945" y="222630"/>
                          <a:pt x="231457" y="392175"/>
                          <a:pt x="231457" y="392175"/>
                        </a:cubicBezTo>
                        <a:lnTo>
                          <a:pt x="52388" y="251205"/>
                        </a:lnTo>
                        <a:lnTo>
                          <a:pt x="0" y="373125"/>
                        </a:lnTo>
                        <a:cubicBezTo>
                          <a:pt x="0" y="373125"/>
                          <a:pt x="261938" y="644587"/>
                          <a:pt x="326707" y="617917"/>
                        </a:cubicBezTo>
                        <a:cubicBezTo>
                          <a:pt x="384810" y="592200"/>
                          <a:pt x="592455" y="194055"/>
                          <a:pt x="479107" y="22605"/>
                        </a:cubicBezTo>
                        <a:close/>
                      </a:path>
                    </a:pathLst>
                  </a:custGeom>
                  <a:solidFill>
                    <a:srgbClr val="FFFFFF"/>
                  </a:solidFill>
                  <a:ln w="9525" cap="flat">
                    <a:noFill/>
                    <a:prstDash val="solid"/>
                    <a:miter/>
                  </a:ln>
                </p:spPr>
                <p:txBody>
                  <a:bodyPr rtlCol="0" anchor="ctr"/>
                  <a:lstStyle/>
                  <a:p>
                    <a:endParaRPr lang="en-US"/>
                  </a:p>
                </p:txBody>
              </p:sp>
            </p:grpSp>
          </p:grpSp>
          <p:sp>
            <p:nvSpPr>
              <p:cNvPr id="225" name="Freeform 224">
                <a:extLst>
                  <a:ext uri="{FF2B5EF4-FFF2-40B4-BE49-F238E27FC236}">
                    <a16:creationId xmlns:a16="http://schemas.microsoft.com/office/drawing/2014/main" id="{FFFB4EB8-3680-3544-B02B-6CC8E13D7EDA}"/>
                  </a:ext>
                </a:extLst>
              </p:cNvPr>
              <p:cNvSpPr/>
              <p:nvPr/>
            </p:nvSpPr>
            <p:spPr>
              <a:xfrm>
                <a:off x="7775257" y="3234690"/>
                <a:ext cx="156210" cy="156210"/>
              </a:xfrm>
              <a:custGeom>
                <a:avLst/>
                <a:gdLst>
                  <a:gd name="connsiteX0" fmla="*/ 156210 w 156210"/>
                  <a:gd name="connsiteY0" fmla="*/ 78105 h 156210"/>
                  <a:gd name="connsiteX1" fmla="*/ 78105 w 156210"/>
                  <a:gd name="connsiteY1" fmla="*/ 156210 h 156210"/>
                  <a:gd name="connsiteX2" fmla="*/ 0 w 156210"/>
                  <a:gd name="connsiteY2" fmla="*/ 78105 h 156210"/>
                  <a:gd name="connsiteX3" fmla="*/ 78105 w 156210"/>
                  <a:gd name="connsiteY3" fmla="*/ 0 h 156210"/>
                  <a:gd name="connsiteX4" fmla="*/ 156210 w 156210"/>
                  <a:gd name="connsiteY4" fmla="*/ 78105 h 15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 h="156210">
                    <a:moveTo>
                      <a:pt x="156210" y="78105"/>
                    </a:moveTo>
                    <a:cubicBezTo>
                      <a:pt x="156210" y="121241"/>
                      <a:pt x="121241" y="156210"/>
                      <a:pt x="78105" y="156210"/>
                    </a:cubicBezTo>
                    <a:cubicBezTo>
                      <a:pt x="34969" y="156210"/>
                      <a:pt x="0" y="121241"/>
                      <a:pt x="0" y="78105"/>
                    </a:cubicBezTo>
                    <a:cubicBezTo>
                      <a:pt x="0" y="34969"/>
                      <a:pt x="34969" y="0"/>
                      <a:pt x="78105" y="0"/>
                    </a:cubicBezTo>
                    <a:cubicBezTo>
                      <a:pt x="121241" y="0"/>
                      <a:pt x="156210" y="34969"/>
                      <a:pt x="156210" y="78105"/>
                    </a:cubicBezTo>
                    <a:close/>
                  </a:path>
                </a:pathLst>
              </a:custGeom>
              <a:solidFill>
                <a:srgbClr val="1E2F4D"/>
              </a:solidFill>
              <a:ln w="9525" cap="flat">
                <a:noFill/>
                <a:prstDash val="solid"/>
                <a:miter/>
              </a:ln>
            </p:spPr>
            <p:txBody>
              <a:bodyPr rtlCol="0" anchor="ctr"/>
              <a:lstStyle/>
              <a:p>
                <a:endParaRPr lang="en-US"/>
              </a:p>
            </p:txBody>
          </p:sp>
        </p:grpSp>
        <p:grpSp>
          <p:nvGrpSpPr>
            <p:cNvPr id="238" name="Graphic 34">
              <a:extLst>
                <a:ext uri="{FF2B5EF4-FFF2-40B4-BE49-F238E27FC236}">
                  <a16:creationId xmlns:a16="http://schemas.microsoft.com/office/drawing/2014/main" id="{BC3FD860-74F2-2F4C-8BBE-16F9D91F2D8C}"/>
                </a:ext>
              </a:extLst>
            </p:cNvPr>
            <p:cNvGrpSpPr/>
            <p:nvPr/>
          </p:nvGrpSpPr>
          <p:grpSpPr>
            <a:xfrm>
              <a:off x="4655516" y="4433977"/>
              <a:ext cx="2616594" cy="1559892"/>
              <a:chOff x="4432935" y="4072890"/>
              <a:chExt cx="3120390" cy="1860231"/>
            </a:xfrm>
          </p:grpSpPr>
          <p:grpSp>
            <p:nvGrpSpPr>
              <p:cNvPr id="239" name="Graphic 34">
                <a:extLst>
                  <a:ext uri="{FF2B5EF4-FFF2-40B4-BE49-F238E27FC236}">
                    <a16:creationId xmlns:a16="http://schemas.microsoft.com/office/drawing/2014/main" id="{0C6FCD5A-C091-874B-AECA-D9DDA526E5CD}"/>
                  </a:ext>
                </a:extLst>
              </p:cNvPr>
              <p:cNvGrpSpPr/>
              <p:nvPr/>
            </p:nvGrpSpPr>
            <p:grpSpPr>
              <a:xfrm>
                <a:off x="4995862" y="4715827"/>
                <a:ext cx="2557463" cy="1217294"/>
                <a:chOff x="4995862" y="4715827"/>
                <a:chExt cx="2557463" cy="1217294"/>
              </a:xfrm>
            </p:grpSpPr>
            <p:grpSp>
              <p:nvGrpSpPr>
                <p:cNvPr id="240" name="Graphic 34">
                  <a:extLst>
                    <a:ext uri="{FF2B5EF4-FFF2-40B4-BE49-F238E27FC236}">
                      <a16:creationId xmlns:a16="http://schemas.microsoft.com/office/drawing/2014/main" id="{AA92EFC9-A14B-1844-855D-3C4A7EE14B70}"/>
                    </a:ext>
                  </a:extLst>
                </p:cNvPr>
                <p:cNvGrpSpPr/>
                <p:nvPr/>
              </p:nvGrpSpPr>
              <p:grpSpPr>
                <a:xfrm>
                  <a:off x="5718809" y="4715827"/>
                  <a:ext cx="1834516" cy="1217294"/>
                  <a:chOff x="5718809" y="4715827"/>
                  <a:chExt cx="1834516" cy="1217294"/>
                </a:xfrm>
              </p:grpSpPr>
              <p:sp>
                <p:nvSpPr>
                  <p:cNvPr id="241" name="Freeform 240">
                    <a:extLst>
                      <a:ext uri="{FF2B5EF4-FFF2-40B4-BE49-F238E27FC236}">
                        <a16:creationId xmlns:a16="http://schemas.microsoft.com/office/drawing/2014/main" id="{5E9416C8-1F03-B246-820D-226CEC63D928}"/>
                      </a:ext>
                    </a:extLst>
                  </p:cNvPr>
                  <p:cNvSpPr/>
                  <p:nvPr/>
                </p:nvSpPr>
                <p:spPr>
                  <a:xfrm>
                    <a:off x="5718809" y="4715827"/>
                    <a:ext cx="1834515" cy="1217294"/>
                  </a:xfrm>
                  <a:custGeom>
                    <a:avLst/>
                    <a:gdLst>
                      <a:gd name="connsiteX0" fmla="*/ 1834515 w 1834515"/>
                      <a:gd name="connsiteY0" fmla="*/ 1217295 h 1217294"/>
                      <a:gd name="connsiteX1" fmla="*/ 0 w 1834515"/>
                      <a:gd name="connsiteY1" fmla="*/ 1217295 h 1217294"/>
                      <a:gd name="connsiteX2" fmla="*/ 0 w 1834515"/>
                      <a:gd name="connsiteY2" fmla="*/ 89535 h 1217294"/>
                      <a:gd name="connsiteX3" fmla="*/ 89535 w 1834515"/>
                      <a:gd name="connsiteY3" fmla="*/ 0 h 1217294"/>
                      <a:gd name="connsiteX4" fmla="*/ 1744980 w 1834515"/>
                      <a:gd name="connsiteY4" fmla="*/ 0 h 1217294"/>
                      <a:gd name="connsiteX5" fmla="*/ 1834515 w 1834515"/>
                      <a:gd name="connsiteY5" fmla="*/ 89535 h 1217294"/>
                      <a:gd name="connsiteX6" fmla="*/ 1834515 w 1834515"/>
                      <a:gd name="connsiteY6" fmla="*/ 1217295 h 121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4515" h="1217294">
                        <a:moveTo>
                          <a:pt x="1834515" y="1217295"/>
                        </a:moveTo>
                        <a:lnTo>
                          <a:pt x="0" y="1217295"/>
                        </a:lnTo>
                        <a:lnTo>
                          <a:pt x="0" y="89535"/>
                        </a:lnTo>
                        <a:cubicBezTo>
                          <a:pt x="0" y="40005"/>
                          <a:pt x="40005" y="0"/>
                          <a:pt x="89535" y="0"/>
                        </a:cubicBezTo>
                        <a:lnTo>
                          <a:pt x="1744980" y="0"/>
                        </a:lnTo>
                        <a:cubicBezTo>
                          <a:pt x="1794510" y="0"/>
                          <a:pt x="1834515" y="40005"/>
                          <a:pt x="1834515" y="89535"/>
                        </a:cubicBezTo>
                        <a:lnTo>
                          <a:pt x="1834515" y="1217295"/>
                        </a:lnTo>
                        <a:close/>
                      </a:path>
                    </a:pathLst>
                  </a:custGeom>
                  <a:gradFill>
                    <a:gsLst>
                      <a:gs pos="0">
                        <a:schemeClr val="bg1"/>
                      </a:gs>
                      <a:gs pos="100000">
                        <a:schemeClr val="bg1">
                          <a:lumMod val="95000"/>
                        </a:schemeClr>
                      </a:gs>
                    </a:gsLst>
                    <a:lin ang="0" scaled="0"/>
                  </a:gradFill>
                  <a:ln w="9525"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A7D3C20E-6033-354B-A0A1-A592482C1D9F}"/>
                      </a:ext>
                    </a:extLst>
                  </p:cNvPr>
                  <p:cNvSpPr/>
                  <p:nvPr/>
                </p:nvSpPr>
                <p:spPr>
                  <a:xfrm>
                    <a:off x="5718810" y="4858702"/>
                    <a:ext cx="1834515" cy="9525"/>
                  </a:xfrm>
                  <a:custGeom>
                    <a:avLst/>
                    <a:gdLst>
                      <a:gd name="connsiteX0" fmla="*/ 0 w 1834515"/>
                      <a:gd name="connsiteY0" fmla="*/ 0 h 9525"/>
                      <a:gd name="connsiteX1" fmla="*/ 1834515 w 1834515"/>
                      <a:gd name="connsiteY1" fmla="*/ 0 h 9525"/>
                    </a:gdLst>
                    <a:ahLst/>
                    <a:cxnLst>
                      <a:cxn ang="0">
                        <a:pos x="connsiteX0" y="connsiteY0"/>
                      </a:cxn>
                      <a:cxn ang="0">
                        <a:pos x="connsiteX1" y="connsiteY1"/>
                      </a:cxn>
                    </a:cxnLst>
                    <a:rect l="l" t="t" r="r" b="b"/>
                    <a:pathLst>
                      <a:path w="1834515" h="9525">
                        <a:moveTo>
                          <a:pt x="0" y="0"/>
                        </a:moveTo>
                        <a:lnTo>
                          <a:pt x="1834515" y="0"/>
                        </a:lnTo>
                      </a:path>
                    </a:pathLst>
                  </a:custGeom>
                  <a:ln w="9525" cap="flat">
                    <a:solidFill>
                      <a:srgbClr val="F5C679"/>
                    </a:solid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79CA3438-5790-CD47-9E26-B833A07F8C86}"/>
                      </a:ext>
                    </a:extLst>
                  </p:cNvPr>
                  <p:cNvSpPr/>
                  <p:nvPr/>
                </p:nvSpPr>
                <p:spPr>
                  <a:xfrm>
                    <a:off x="5814060" y="4751070"/>
                    <a:ext cx="76200" cy="762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chemeClr val="accent1"/>
                  </a:solidFill>
                  <a:ln w="952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345A8661-37B4-4543-8A86-7E5F3B257DCF}"/>
                      </a:ext>
                    </a:extLst>
                  </p:cNvPr>
                  <p:cNvSpPr/>
                  <p:nvPr/>
                </p:nvSpPr>
                <p:spPr>
                  <a:xfrm>
                    <a:off x="5953125" y="4751070"/>
                    <a:ext cx="76200" cy="762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chemeClr val="accent3"/>
                  </a:solidFill>
                  <a:ln w="9525"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3724D0F7-2ADA-3943-A6C8-9E296D87A7B1}"/>
                      </a:ext>
                    </a:extLst>
                  </p:cNvPr>
                  <p:cNvSpPr/>
                  <p:nvPr/>
                </p:nvSpPr>
                <p:spPr>
                  <a:xfrm>
                    <a:off x="6093142" y="4751070"/>
                    <a:ext cx="76200" cy="762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chemeClr val="accent4"/>
                  </a:solidFill>
                  <a:ln w="952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40BDF9DB-A3D4-9943-805E-D30DA89325A8}"/>
                      </a:ext>
                    </a:extLst>
                  </p:cNvPr>
                  <p:cNvSpPr/>
                  <p:nvPr/>
                </p:nvSpPr>
                <p:spPr>
                  <a:xfrm>
                    <a:off x="5947409" y="5093017"/>
                    <a:ext cx="1450657" cy="690562"/>
                  </a:xfrm>
                  <a:custGeom>
                    <a:avLst/>
                    <a:gdLst>
                      <a:gd name="connsiteX0" fmla="*/ 0 w 1450657"/>
                      <a:gd name="connsiteY0" fmla="*/ 0 h 690562"/>
                      <a:gd name="connsiteX1" fmla="*/ 0 w 1450657"/>
                      <a:gd name="connsiteY1" fmla="*/ 690563 h 690562"/>
                      <a:gd name="connsiteX2" fmla="*/ 1450658 w 1450657"/>
                      <a:gd name="connsiteY2" fmla="*/ 690563 h 690562"/>
                    </a:gdLst>
                    <a:ahLst/>
                    <a:cxnLst>
                      <a:cxn ang="0">
                        <a:pos x="connsiteX0" y="connsiteY0"/>
                      </a:cxn>
                      <a:cxn ang="0">
                        <a:pos x="connsiteX1" y="connsiteY1"/>
                      </a:cxn>
                      <a:cxn ang="0">
                        <a:pos x="connsiteX2" y="connsiteY2"/>
                      </a:cxn>
                    </a:cxnLst>
                    <a:rect l="l" t="t" r="r" b="b"/>
                    <a:pathLst>
                      <a:path w="1450657" h="690562">
                        <a:moveTo>
                          <a:pt x="0" y="0"/>
                        </a:moveTo>
                        <a:lnTo>
                          <a:pt x="0" y="690563"/>
                        </a:lnTo>
                        <a:lnTo>
                          <a:pt x="1450658" y="690563"/>
                        </a:lnTo>
                      </a:path>
                    </a:pathLst>
                  </a:custGeom>
                  <a:noFill/>
                  <a:ln w="9525" cap="flat">
                    <a:solidFill>
                      <a:srgbClr val="F5C679"/>
                    </a:solid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9447F1E7-FD57-F844-986F-F625BB7FBD4E}"/>
                      </a:ext>
                    </a:extLst>
                  </p:cNvPr>
                  <p:cNvSpPr/>
                  <p:nvPr/>
                </p:nvSpPr>
                <p:spPr>
                  <a:xfrm>
                    <a:off x="5946457" y="5102663"/>
                    <a:ext cx="1438275" cy="682821"/>
                  </a:xfrm>
                  <a:custGeom>
                    <a:avLst/>
                    <a:gdLst>
                      <a:gd name="connsiteX0" fmla="*/ 953 w 1438275"/>
                      <a:gd name="connsiteY0" fmla="*/ 446602 h 682821"/>
                      <a:gd name="connsiteX1" fmla="*/ 241935 w 1438275"/>
                      <a:gd name="connsiteY1" fmla="*/ 142755 h 682821"/>
                      <a:gd name="connsiteX2" fmla="*/ 533400 w 1438275"/>
                      <a:gd name="connsiteY2" fmla="*/ 459937 h 682821"/>
                      <a:gd name="connsiteX3" fmla="*/ 906780 w 1438275"/>
                      <a:gd name="connsiteY3" fmla="*/ 3690 h 682821"/>
                      <a:gd name="connsiteX4" fmla="*/ 1064895 w 1438275"/>
                      <a:gd name="connsiteY4" fmla="*/ 536137 h 682821"/>
                      <a:gd name="connsiteX5" fmla="*/ 1311593 w 1438275"/>
                      <a:gd name="connsiteY5" fmla="*/ 378022 h 682821"/>
                      <a:gd name="connsiteX6" fmla="*/ 1431607 w 1438275"/>
                      <a:gd name="connsiteY6" fmla="*/ 358972 h 682821"/>
                      <a:gd name="connsiteX7" fmla="*/ 1438275 w 1438275"/>
                      <a:gd name="connsiteY7" fmla="*/ 676155 h 682821"/>
                      <a:gd name="connsiteX8" fmla="*/ 0 w 1438275"/>
                      <a:gd name="connsiteY8" fmla="*/ 682822 h 682821"/>
                      <a:gd name="connsiteX9" fmla="*/ 0 w 1438275"/>
                      <a:gd name="connsiteY9" fmla="*/ 446602 h 68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8275" h="682821">
                        <a:moveTo>
                          <a:pt x="953" y="446602"/>
                        </a:moveTo>
                        <a:cubicBezTo>
                          <a:pt x="953" y="446602"/>
                          <a:pt x="94298" y="137992"/>
                          <a:pt x="241935" y="142755"/>
                        </a:cubicBezTo>
                        <a:cubicBezTo>
                          <a:pt x="432435" y="149422"/>
                          <a:pt x="419100" y="472319"/>
                          <a:pt x="533400" y="459937"/>
                        </a:cubicBezTo>
                        <a:cubicBezTo>
                          <a:pt x="741045" y="437077"/>
                          <a:pt x="685800" y="-46793"/>
                          <a:pt x="906780" y="3690"/>
                        </a:cubicBezTo>
                        <a:cubicBezTo>
                          <a:pt x="1004888" y="26549"/>
                          <a:pt x="970598" y="466605"/>
                          <a:pt x="1064895" y="536137"/>
                        </a:cubicBezTo>
                        <a:cubicBezTo>
                          <a:pt x="1123950" y="579952"/>
                          <a:pt x="1253490" y="412312"/>
                          <a:pt x="1311593" y="378022"/>
                        </a:cubicBezTo>
                        <a:cubicBezTo>
                          <a:pt x="1369695" y="343732"/>
                          <a:pt x="1431607" y="358972"/>
                          <a:pt x="1431607" y="358972"/>
                        </a:cubicBezTo>
                        <a:lnTo>
                          <a:pt x="1438275" y="676155"/>
                        </a:lnTo>
                        <a:lnTo>
                          <a:pt x="0" y="682822"/>
                        </a:lnTo>
                        <a:lnTo>
                          <a:pt x="0" y="446602"/>
                        </a:lnTo>
                        <a:close/>
                      </a:path>
                    </a:pathLst>
                  </a:custGeom>
                  <a:solidFill>
                    <a:schemeClr val="accent1"/>
                  </a:solidFill>
                  <a:ln w="952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CA138811-C29D-4B42-BBBC-6FE6D7608ACB}"/>
                      </a:ext>
                    </a:extLst>
                  </p:cNvPr>
                  <p:cNvSpPr/>
                  <p:nvPr/>
                </p:nvSpPr>
                <p:spPr>
                  <a:xfrm>
                    <a:off x="6752239" y="4968240"/>
                    <a:ext cx="297212" cy="87629"/>
                  </a:xfrm>
                  <a:custGeom>
                    <a:avLst/>
                    <a:gdLst>
                      <a:gd name="connsiteX0" fmla="*/ 43848 w 297212"/>
                      <a:gd name="connsiteY0" fmla="*/ 87630 h 87629"/>
                      <a:gd name="connsiteX1" fmla="*/ 253398 w 297212"/>
                      <a:gd name="connsiteY1" fmla="*/ 87630 h 87629"/>
                      <a:gd name="connsiteX2" fmla="*/ 297213 w 297212"/>
                      <a:gd name="connsiteY2" fmla="*/ 43815 h 87629"/>
                      <a:gd name="connsiteX3" fmla="*/ 297213 w 297212"/>
                      <a:gd name="connsiteY3" fmla="*/ 43815 h 87629"/>
                      <a:gd name="connsiteX4" fmla="*/ 253398 w 297212"/>
                      <a:gd name="connsiteY4" fmla="*/ 0 h 87629"/>
                      <a:gd name="connsiteX5" fmla="*/ 43848 w 297212"/>
                      <a:gd name="connsiteY5" fmla="*/ 0 h 87629"/>
                      <a:gd name="connsiteX6" fmla="*/ 33 w 297212"/>
                      <a:gd name="connsiteY6" fmla="*/ 43815 h 87629"/>
                      <a:gd name="connsiteX7" fmla="*/ 33 w 297212"/>
                      <a:gd name="connsiteY7" fmla="*/ 43815 h 87629"/>
                      <a:gd name="connsiteX8" fmla="*/ 43848 w 297212"/>
                      <a:gd name="connsiteY8" fmla="*/ 87630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12" h="87629">
                        <a:moveTo>
                          <a:pt x="43848" y="87630"/>
                        </a:moveTo>
                        <a:lnTo>
                          <a:pt x="253398" y="87630"/>
                        </a:lnTo>
                        <a:cubicBezTo>
                          <a:pt x="278163" y="87630"/>
                          <a:pt x="297213" y="67628"/>
                          <a:pt x="297213" y="43815"/>
                        </a:cubicBezTo>
                        <a:lnTo>
                          <a:pt x="297213" y="43815"/>
                        </a:lnTo>
                        <a:cubicBezTo>
                          <a:pt x="297213" y="19050"/>
                          <a:pt x="277210" y="0"/>
                          <a:pt x="253398" y="0"/>
                        </a:cubicBezTo>
                        <a:lnTo>
                          <a:pt x="43848" y="0"/>
                        </a:lnTo>
                        <a:cubicBezTo>
                          <a:pt x="19083" y="0"/>
                          <a:pt x="33" y="20003"/>
                          <a:pt x="33" y="43815"/>
                        </a:cubicBezTo>
                        <a:lnTo>
                          <a:pt x="33" y="43815"/>
                        </a:lnTo>
                        <a:cubicBezTo>
                          <a:pt x="-920" y="67628"/>
                          <a:pt x="19083" y="87630"/>
                          <a:pt x="43848" y="87630"/>
                        </a:cubicBezTo>
                        <a:close/>
                      </a:path>
                    </a:pathLst>
                  </a:custGeom>
                  <a:solidFill>
                    <a:schemeClr val="accent4"/>
                  </a:solidFill>
                  <a:ln w="9525" cap="flat">
                    <a:noFill/>
                    <a:prstDash val="solid"/>
                    <a:miter/>
                  </a:ln>
                </p:spPr>
                <p:txBody>
                  <a:bodyPr rtlCol="0" anchor="ctr"/>
                  <a:lstStyle/>
                  <a:p>
                    <a:endParaRPr lang="en-US"/>
                  </a:p>
                </p:txBody>
              </p:sp>
            </p:grpSp>
            <p:grpSp>
              <p:nvGrpSpPr>
                <p:cNvPr id="254" name="Graphic 34">
                  <a:extLst>
                    <a:ext uri="{FF2B5EF4-FFF2-40B4-BE49-F238E27FC236}">
                      <a16:creationId xmlns:a16="http://schemas.microsoft.com/office/drawing/2014/main" id="{DEFCF41A-B2A9-584B-A49A-27BEC72D6CA5}"/>
                    </a:ext>
                  </a:extLst>
                </p:cNvPr>
                <p:cNvGrpSpPr/>
                <p:nvPr/>
              </p:nvGrpSpPr>
              <p:grpSpPr>
                <a:xfrm>
                  <a:off x="4995862" y="5034915"/>
                  <a:ext cx="281940" cy="281940"/>
                  <a:chOff x="4995862" y="5034915"/>
                  <a:chExt cx="281940" cy="281940"/>
                </a:xfrm>
              </p:grpSpPr>
              <p:sp>
                <p:nvSpPr>
                  <p:cNvPr id="256" name="Freeform 255">
                    <a:extLst>
                      <a:ext uri="{FF2B5EF4-FFF2-40B4-BE49-F238E27FC236}">
                        <a16:creationId xmlns:a16="http://schemas.microsoft.com/office/drawing/2014/main" id="{ABA1362A-20C4-5B49-8F8A-4117F86854D4}"/>
                      </a:ext>
                    </a:extLst>
                  </p:cNvPr>
                  <p:cNvSpPr/>
                  <p:nvPr/>
                </p:nvSpPr>
                <p:spPr>
                  <a:xfrm>
                    <a:off x="5054917" y="5093970"/>
                    <a:ext cx="163830" cy="163830"/>
                  </a:xfrm>
                  <a:custGeom>
                    <a:avLst/>
                    <a:gdLst>
                      <a:gd name="connsiteX0" fmla="*/ 163830 w 163830"/>
                      <a:gd name="connsiteY0" fmla="*/ 81915 h 163830"/>
                      <a:gd name="connsiteX1" fmla="*/ 81915 w 163830"/>
                      <a:gd name="connsiteY1" fmla="*/ 163830 h 163830"/>
                      <a:gd name="connsiteX2" fmla="*/ 0 w 163830"/>
                      <a:gd name="connsiteY2" fmla="*/ 81915 h 163830"/>
                      <a:gd name="connsiteX3" fmla="*/ 81915 w 163830"/>
                      <a:gd name="connsiteY3" fmla="*/ 0 h 163830"/>
                      <a:gd name="connsiteX4" fmla="*/ 163830 w 163830"/>
                      <a:gd name="connsiteY4" fmla="*/ 81915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163830" y="81915"/>
                        </a:moveTo>
                        <a:cubicBezTo>
                          <a:pt x="163830" y="127155"/>
                          <a:pt x="127155" y="163830"/>
                          <a:pt x="81915" y="163830"/>
                        </a:cubicBezTo>
                        <a:cubicBezTo>
                          <a:pt x="36675" y="163830"/>
                          <a:pt x="0" y="127155"/>
                          <a:pt x="0" y="81915"/>
                        </a:cubicBezTo>
                        <a:cubicBezTo>
                          <a:pt x="0" y="36675"/>
                          <a:pt x="36674" y="0"/>
                          <a:pt x="81915" y="0"/>
                        </a:cubicBezTo>
                        <a:cubicBezTo>
                          <a:pt x="127155" y="0"/>
                          <a:pt x="163830" y="36674"/>
                          <a:pt x="163830" y="81915"/>
                        </a:cubicBezTo>
                        <a:close/>
                      </a:path>
                    </a:pathLst>
                  </a:custGeom>
                  <a:solidFill>
                    <a:srgbClr val="FFFFFF"/>
                  </a:solidFill>
                  <a:ln w="952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5A85DB1D-60E4-AB41-9C68-D7291BC81229}"/>
                      </a:ext>
                    </a:extLst>
                  </p:cNvPr>
                  <p:cNvSpPr/>
                  <p:nvPr/>
                </p:nvSpPr>
                <p:spPr>
                  <a:xfrm>
                    <a:off x="4995862" y="5034915"/>
                    <a:ext cx="281940" cy="281940"/>
                  </a:xfrm>
                  <a:custGeom>
                    <a:avLst/>
                    <a:gdLst>
                      <a:gd name="connsiteX0" fmla="*/ 281940 w 281940"/>
                      <a:gd name="connsiteY0" fmla="*/ 140970 h 281940"/>
                      <a:gd name="connsiteX1" fmla="*/ 140970 w 281940"/>
                      <a:gd name="connsiteY1" fmla="*/ 281940 h 281940"/>
                      <a:gd name="connsiteX2" fmla="*/ 0 w 281940"/>
                      <a:gd name="connsiteY2" fmla="*/ 140970 h 281940"/>
                      <a:gd name="connsiteX3" fmla="*/ 140970 w 281940"/>
                      <a:gd name="connsiteY3" fmla="*/ 0 h 281940"/>
                      <a:gd name="connsiteX4" fmla="*/ 281940 w 281940"/>
                      <a:gd name="connsiteY4" fmla="*/ 140970 h 28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 h="281940">
                        <a:moveTo>
                          <a:pt x="281940" y="140970"/>
                        </a:moveTo>
                        <a:cubicBezTo>
                          <a:pt x="281940" y="218826"/>
                          <a:pt x="218826" y="281940"/>
                          <a:pt x="140970" y="281940"/>
                        </a:cubicBezTo>
                        <a:cubicBezTo>
                          <a:pt x="63114" y="281940"/>
                          <a:pt x="0" y="218825"/>
                          <a:pt x="0" y="140970"/>
                        </a:cubicBezTo>
                        <a:cubicBezTo>
                          <a:pt x="0" y="63114"/>
                          <a:pt x="63115" y="0"/>
                          <a:pt x="140970" y="0"/>
                        </a:cubicBezTo>
                        <a:cubicBezTo>
                          <a:pt x="218826" y="0"/>
                          <a:pt x="281940" y="63115"/>
                          <a:pt x="281940" y="140970"/>
                        </a:cubicBezTo>
                        <a:close/>
                      </a:path>
                    </a:pathLst>
                  </a:custGeom>
                  <a:noFill/>
                  <a:ln w="9525" cap="flat">
                    <a:solidFill>
                      <a:srgbClr val="FFFFFF"/>
                    </a:solidFill>
                    <a:prstDash val="solid"/>
                    <a:miter/>
                  </a:ln>
                </p:spPr>
                <p:txBody>
                  <a:bodyPr rtlCol="0" anchor="ctr"/>
                  <a:lstStyle/>
                  <a:p>
                    <a:endParaRPr lang="en-US"/>
                  </a:p>
                </p:txBody>
              </p:sp>
            </p:grpSp>
          </p:grpSp>
          <p:grpSp>
            <p:nvGrpSpPr>
              <p:cNvPr id="258" name="Graphic 34">
                <a:extLst>
                  <a:ext uri="{FF2B5EF4-FFF2-40B4-BE49-F238E27FC236}">
                    <a16:creationId xmlns:a16="http://schemas.microsoft.com/office/drawing/2014/main" id="{CA3222BA-CB3A-AC4E-80D2-C075DA311C4D}"/>
                  </a:ext>
                </a:extLst>
              </p:cNvPr>
              <p:cNvGrpSpPr/>
              <p:nvPr/>
            </p:nvGrpSpPr>
            <p:grpSpPr>
              <a:xfrm>
                <a:off x="4432935" y="4072890"/>
                <a:ext cx="1301115" cy="461962"/>
                <a:chOff x="4432935" y="4072890"/>
                <a:chExt cx="1301115" cy="461962"/>
              </a:xfrm>
            </p:grpSpPr>
            <p:grpSp>
              <p:nvGrpSpPr>
                <p:cNvPr id="259" name="Graphic 34">
                  <a:extLst>
                    <a:ext uri="{FF2B5EF4-FFF2-40B4-BE49-F238E27FC236}">
                      <a16:creationId xmlns:a16="http://schemas.microsoft.com/office/drawing/2014/main" id="{2983C631-4416-9E46-B5BE-B8E37AF08649}"/>
                    </a:ext>
                  </a:extLst>
                </p:cNvPr>
                <p:cNvGrpSpPr/>
                <p:nvPr/>
              </p:nvGrpSpPr>
              <p:grpSpPr>
                <a:xfrm>
                  <a:off x="4535804" y="4072890"/>
                  <a:ext cx="977264" cy="403859"/>
                  <a:chOff x="4535804" y="4072890"/>
                  <a:chExt cx="977264" cy="403859"/>
                </a:xfrm>
              </p:grpSpPr>
              <p:sp>
                <p:nvSpPr>
                  <p:cNvPr id="260" name="Freeform 259">
                    <a:extLst>
                      <a:ext uri="{FF2B5EF4-FFF2-40B4-BE49-F238E27FC236}">
                        <a16:creationId xmlns:a16="http://schemas.microsoft.com/office/drawing/2014/main" id="{3011B242-4B22-334C-A460-27C0AC28FC4D}"/>
                      </a:ext>
                    </a:extLst>
                  </p:cNvPr>
                  <p:cNvSpPr/>
                  <p:nvPr/>
                </p:nvSpPr>
                <p:spPr>
                  <a:xfrm>
                    <a:off x="4535805" y="4432935"/>
                    <a:ext cx="371475" cy="43814"/>
                  </a:xfrm>
                  <a:custGeom>
                    <a:avLst/>
                    <a:gdLst>
                      <a:gd name="connsiteX0" fmla="*/ 0 w 371475"/>
                      <a:gd name="connsiteY0" fmla="*/ 0 h 43814"/>
                      <a:gd name="connsiteX1" fmla="*/ 371475 w 371475"/>
                      <a:gd name="connsiteY1" fmla="*/ 0 h 43814"/>
                      <a:gd name="connsiteX2" fmla="*/ 371475 w 371475"/>
                      <a:gd name="connsiteY2" fmla="*/ 43815 h 43814"/>
                      <a:gd name="connsiteX3" fmla="*/ 0 w 371475"/>
                      <a:gd name="connsiteY3" fmla="*/ 43815 h 43814"/>
                    </a:gdLst>
                    <a:ahLst/>
                    <a:cxnLst>
                      <a:cxn ang="0">
                        <a:pos x="connsiteX0" y="connsiteY0"/>
                      </a:cxn>
                      <a:cxn ang="0">
                        <a:pos x="connsiteX1" y="connsiteY1"/>
                      </a:cxn>
                      <a:cxn ang="0">
                        <a:pos x="connsiteX2" y="connsiteY2"/>
                      </a:cxn>
                      <a:cxn ang="0">
                        <a:pos x="connsiteX3" y="connsiteY3"/>
                      </a:cxn>
                    </a:cxnLst>
                    <a:rect l="l" t="t" r="r" b="b"/>
                    <a:pathLst>
                      <a:path w="371475" h="43814">
                        <a:moveTo>
                          <a:pt x="0" y="0"/>
                        </a:moveTo>
                        <a:lnTo>
                          <a:pt x="371475" y="0"/>
                        </a:lnTo>
                        <a:lnTo>
                          <a:pt x="371475" y="43815"/>
                        </a:lnTo>
                        <a:lnTo>
                          <a:pt x="0" y="43815"/>
                        </a:lnTo>
                        <a:close/>
                      </a:path>
                    </a:pathLst>
                  </a:custGeom>
                  <a:solidFill>
                    <a:srgbClr val="000307"/>
                  </a:solidFill>
                  <a:ln w="9525"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57F6CC72-9828-414D-B79D-86FA6881FA99}"/>
                      </a:ext>
                    </a:extLst>
                  </p:cNvPr>
                  <p:cNvSpPr/>
                  <p:nvPr/>
                </p:nvSpPr>
                <p:spPr>
                  <a:xfrm>
                    <a:off x="4535804" y="4432934"/>
                    <a:ext cx="241935" cy="43815"/>
                  </a:xfrm>
                  <a:custGeom>
                    <a:avLst/>
                    <a:gdLst>
                      <a:gd name="connsiteX0" fmla="*/ 0 w 241935"/>
                      <a:gd name="connsiteY0" fmla="*/ 0 h 43815"/>
                      <a:gd name="connsiteX1" fmla="*/ 241935 w 241935"/>
                      <a:gd name="connsiteY1" fmla="*/ 0 h 43815"/>
                      <a:gd name="connsiteX2" fmla="*/ 222885 w 241935"/>
                      <a:gd name="connsiteY2" fmla="*/ 43815 h 43815"/>
                      <a:gd name="connsiteX3" fmla="*/ 0 w 241935"/>
                      <a:gd name="connsiteY3" fmla="*/ 43815 h 43815"/>
                    </a:gdLst>
                    <a:ahLst/>
                    <a:cxnLst>
                      <a:cxn ang="0">
                        <a:pos x="connsiteX0" y="connsiteY0"/>
                      </a:cxn>
                      <a:cxn ang="0">
                        <a:pos x="connsiteX1" y="connsiteY1"/>
                      </a:cxn>
                      <a:cxn ang="0">
                        <a:pos x="connsiteX2" y="connsiteY2"/>
                      </a:cxn>
                      <a:cxn ang="0">
                        <a:pos x="connsiteX3" y="connsiteY3"/>
                      </a:cxn>
                    </a:cxnLst>
                    <a:rect l="l" t="t" r="r" b="b"/>
                    <a:pathLst>
                      <a:path w="241935" h="43815">
                        <a:moveTo>
                          <a:pt x="0" y="0"/>
                        </a:moveTo>
                        <a:lnTo>
                          <a:pt x="241935" y="0"/>
                        </a:lnTo>
                        <a:lnTo>
                          <a:pt x="222885" y="43815"/>
                        </a:lnTo>
                        <a:lnTo>
                          <a:pt x="0" y="43815"/>
                        </a:lnTo>
                        <a:close/>
                      </a:path>
                    </a:pathLst>
                  </a:custGeom>
                  <a:solidFill>
                    <a:srgbClr val="FFFFFF"/>
                  </a:solidFill>
                  <a:ln w="952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73916C6E-4576-4043-A25C-2E3CB5949CDC}"/>
                      </a:ext>
                    </a:extLst>
                  </p:cNvPr>
                  <p:cNvSpPr/>
                  <p:nvPr/>
                </p:nvSpPr>
                <p:spPr>
                  <a:xfrm>
                    <a:off x="4785359" y="4072890"/>
                    <a:ext cx="727709" cy="403859"/>
                  </a:xfrm>
                  <a:custGeom>
                    <a:avLst/>
                    <a:gdLst>
                      <a:gd name="connsiteX0" fmla="*/ 585788 w 727709"/>
                      <a:gd name="connsiteY0" fmla="*/ 403860 h 403859"/>
                      <a:gd name="connsiteX1" fmla="*/ 0 w 727709"/>
                      <a:gd name="connsiteY1" fmla="*/ 403860 h 403859"/>
                      <a:gd name="connsiteX2" fmla="*/ 141922 w 727709"/>
                      <a:gd name="connsiteY2" fmla="*/ 0 h 403859"/>
                      <a:gd name="connsiteX3" fmla="*/ 727710 w 727709"/>
                      <a:gd name="connsiteY3" fmla="*/ 0 h 403859"/>
                    </a:gdLst>
                    <a:ahLst/>
                    <a:cxnLst>
                      <a:cxn ang="0">
                        <a:pos x="connsiteX0" y="connsiteY0"/>
                      </a:cxn>
                      <a:cxn ang="0">
                        <a:pos x="connsiteX1" y="connsiteY1"/>
                      </a:cxn>
                      <a:cxn ang="0">
                        <a:pos x="connsiteX2" y="connsiteY2"/>
                      </a:cxn>
                      <a:cxn ang="0">
                        <a:pos x="connsiteX3" y="connsiteY3"/>
                      </a:cxn>
                    </a:cxnLst>
                    <a:rect l="l" t="t" r="r" b="b"/>
                    <a:pathLst>
                      <a:path w="727709" h="403859">
                        <a:moveTo>
                          <a:pt x="585788" y="403860"/>
                        </a:moveTo>
                        <a:lnTo>
                          <a:pt x="0" y="403860"/>
                        </a:lnTo>
                        <a:lnTo>
                          <a:pt x="141922" y="0"/>
                        </a:lnTo>
                        <a:lnTo>
                          <a:pt x="727710" y="0"/>
                        </a:lnTo>
                        <a:close/>
                      </a:path>
                    </a:pathLst>
                  </a:custGeom>
                  <a:solidFill>
                    <a:schemeClr val="bg1">
                      <a:lumMod val="95000"/>
                    </a:schemeClr>
                  </a:solidFill>
                  <a:ln w="952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63403568-8D27-3041-B230-AF9FD5E8DAC6}"/>
                      </a:ext>
                    </a:extLst>
                  </p:cNvPr>
                  <p:cNvSpPr/>
                  <p:nvPr/>
                </p:nvSpPr>
                <p:spPr>
                  <a:xfrm>
                    <a:off x="5109209" y="4249102"/>
                    <a:ext cx="74295" cy="74294"/>
                  </a:xfrm>
                  <a:custGeom>
                    <a:avLst/>
                    <a:gdLst>
                      <a:gd name="connsiteX0" fmla="*/ 74295 w 74295"/>
                      <a:gd name="connsiteY0" fmla="*/ 37147 h 74294"/>
                      <a:gd name="connsiteX1" fmla="*/ 37147 w 74295"/>
                      <a:gd name="connsiteY1" fmla="*/ 0 h 74294"/>
                      <a:gd name="connsiteX2" fmla="*/ 0 w 74295"/>
                      <a:gd name="connsiteY2" fmla="*/ 37147 h 74294"/>
                      <a:gd name="connsiteX3" fmla="*/ 37147 w 74295"/>
                      <a:gd name="connsiteY3" fmla="*/ 74295 h 74294"/>
                      <a:gd name="connsiteX4" fmla="*/ 74295 w 74295"/>
                      <a:gd name="connsiteY4" fmla="*/ 37147 h 7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 h="74294">
                        <a:moveTo>
                          <a:pt x="74295" y="37147"/>
                        </a:moveTo>
                        <a:cubicBezTo>
                          <a:pt x="74295" y="17145"/>
                          <a:pt x="58103" y="0"/>
                          <a:pt x="37147" y="0"/>
                        </a:cubicBezTo>
                        <a:cubicBezTo>
                          <a:pt x="17145" y="0"/>
                          <a:pt x="0" y="16192"/>
                          <a:pt x="0" y="37147"/>
                        </a:cubicBezTo>
                        <a:cubicBezTo>
                          <a:pt x="0" y="57150"/>
                          <a:pt x="16193" y="74295"/>
                          <a:pt x="37147" y="74295"/>
                        </a:cubicBezTo>
                        <a:cubicBezTo>
                          <a:pt x="58103" y="73342"/>
                          <a:pt x="74295" y="57150"/>
                          <a:pt x="74295" y="37147"/>
                        </a:cubicBezTo>
                        <a:close/>
                      </a:path>
                    </a:pathLst>
                  </a:custGeom>
                  <a:solidFill>
                    <a:srgbClr val="000307"/>
                  </a:solidFill>
                  <a:ln w="9525" cap="flat">
                    <a:noFill/>
                    <a:prstDash val="solid"/>
                    <a:miter/>
                  </a:ln>
                </p:spPr>
                <p:txBody>
                  <a:bodyPr rtlCol="0" anchor="ctr"/>
                  <a:lstStyle/>
                  <a:p>
                    <a:endParaRPr lang="en-US"/>
                  </a:p>
                </p:txBody>
              </p:sp>
            </p:grpSp>
            <p:sp>
              <p:nvSpPr>
                <p:cNvPr id="264" name="Freeform 263">
                  <a:extLst>
                    <a:ext uri="{FF2B5EF4-FFF2-40B4-BE49-F238E27FC236}">
                      <a16:creationId xmlns:a16="http://schemas.microsoft.com/office/drawing/2014/main" id="{FB8C68BA-BC14-E745-8A65-0905A54D2F70}"/>
                    </a:ext>
                  </a:extLst>
                </p:cNvPr>
                <p:cNvSpPr/>
                <p:nvPr/>
              </p:nvSpPr>
              <p:spPr>
                <a:xfrm>
                  <a:off x="4432935" y="4476750"/>
                  <a:ext cx="1301115" cy="58102"/>
                </a:xfrm>
                <a:custGeom>
                  <a:avLst/>
                  <a:gdLst>
                    <a:gd name="connsiteX0" fmla="*/ 0 w 1301115"/>
                    <a:gd name="connsiteY0" fmla="*/ 0 h 58102"/>
                    <a:gd name="connsiteX1" fmla="*/ 1301115 w 1301115"/>
                    <a:gd name="connsiteY1" fmla="*/ 0 h 58102"/>
                    <a:gd name="connsiteX2" fmla="*/ 1301115 w 1301115"/>
                    <a:gd name="connsiteY2" fmla="*/ 58103 h 58102"/>
                    <a:gd name="connsiteX3" fmla="*/ 0 w 1301115"/>
                    <a:gd name="connsiteY3" fmla="*/ 58103 h 58102"/>
                  </a:gdLst>
                  <a:ahLst/>
                  <a:cxnLst>
                    <a:cxn ang="0">
                      <a:pos x="connsiteX0" y="connsiteY0"/>
                    </a:cxn>
                    <a:cxn ang="0">
                      <a:pos x="connsiteX1" y="connsiteY1"/>
                    </a:cxn>
                    <a:cxn ang="0">
                      <a:pos x="connsiteX2" y="connsiteY2"/>
                    </a:cxn>
                    <a:cxn ang="0">
                      <a:pos x="connsiteX3" y="connsiteY3"/>
                    </a:cxn>
                  </a:cxnLst>
                  <a:rect l="l" t="t" r="r" b="b"/>
                  <a:pathLst>
                    <a:path w="1301115" h="58102">
                      <a:moveTo>
                        <a:pt x="0" y="0"/>
                      </a:moveTo>
                      <a:lnTo>
                        <a:pt x="1301115" y="0"/>
                      </a:lnTo>
                      <a:lnTo>
                        <a:pt x="1301115" y="58103"/>
                      </a:lnTo>
                      <a:lnTo>
                        <a:pt x="0" y="58103"/>
                      </a:lnTo>
                      <a:close/>
                    </a:path>
                  </a:pathLst>
                </a:custGeom>
                <a:solidFill>
                  <a:srgbClr val="4475AB"/>
                </a:solidFill>
                <a:ln w="9525" cap="flat">
                  <a:noFill/>
                  <a:prstDash val="solid"/>
                  <a:miter/>
                </a:ln>
              </p:spPr>
              <p:txBody>
                <a:bodyPr rtlCol="0" anchor="ctr"/>
                <a:lstStyle/>
                <a:p>
                  <a:endParaRPr lang="en-US"/>
                </a:p>
              </p:txBody>
            </p:sp>
          </p:grpSp>
        </p:grpSp>
      </p:grpSp>
      <p:sp>
        <p:nvSpPr>
          <p:cNvPr id="31" name="Arc 30">
            <a:extLst>
              <a:ext uri="{FF2B5EF4-FFF2-40B4-BE49-F238E27FC236}">
                <a16:creationId xmlns:a16="http://schemas.microsoft.com/office/drawing/2014/main" id="{56E316A7-55D3-9A4A-8A71-6E73E984A7B4}"/>
              </a:ext>
            </a:extLst>
          </p:cNvPr>
          <p:cNvSpPr/>
          <p:nvPr/>
        </p:nvSpPr>
        <p:spPr>
          <a:xfrm>
            <a:off x="-2731007" y="2787595"/>
            <a:ext cx="17654016" cy="17654016"/>
          </a:xfrm>
          <a:prstGeom prst="arc">
            <a:avLst>
              <a:gd name="adj1" fmla="val 13518498"/>
              <a:gd name="adj2" fmla="val 18909949"/>
            </a:avLst>
          </a:prstGeom>
          <a:ln w="15875" cap="rnd">
            <a:gradFill>
              <a:gsLst>
                <a:gs pos="0">
                  <a:schemeClr val="accent1"/>
                </a:gs>
                <a:gs pos="100000">
                  <a:schemeClr val="accent4">
                    <a:alpha val="61000"/>
                  </a:schemeClr>
                </a:gs>
              </a:gsLst>
              <a:lin ang="0" scaled="0"/>
            </a:gra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id="{78E0DF75-45C2-374F-A6FE-BF500843DD50}"/>
              </a:ext>
            </a:extLst>
          </p:cNvPr>
          <p:cNvSpPr/>
          <p:nvPr/>
        </p:nvSpPr>
        <p:spPr>
          <a:xfrm>
            <a:off x="1540637" y="2947912"/>
            <a:ext cx="1862710" cy="1862708"/>
          </a:xfrm>
          <a:prstGeom prst="ellipse">
            <a:avLst/>
          </a:prstGeom>
          <a:solidFill>
            <a:schemeClr val="bg1"/>
          </a:solidFill>
          <a:ln w="19050" cap="rnd">
            <a:gradFill>
              <a:gsLst>
                <a:gs pos="0">
                  <a:schemeClr val="accent4"/>
                </a:gs>
                <a:gs pos="100000">
                  <a:schemeClr val="accent1">
                    <a:alpha val="15000"/>
                  </a:schemeClr>
                </a:gs>
              </a:gsLst>
              <a:lin ang="54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Oval 5">
            <a:extLst>
              <a:ext uri="{FF2B5EF4-FFF2-40B4-BE49-F238E27FC236}">
                <a16:creationId xmlns:a16="http://schemas.microsoft.com/office/drawing/2014/main" id="{A8D37DA2-87E1-A548-B590-39C7A19BED16}"/>
              </a:ext>
            </a:extLst>
          </p:cNvPr>
          <p:cNvSpPr/>
          <p:nvPr/>
        </p:nvSpPr>
        <p:spPr>
          <a:xfrm>
            <a:off x="1729070" y="3136346"/>
            <a:ext cx="1485845" cy="1485843"/>
          </a:xfrm>
          <a:prstGeom prst="ellipse">
            <a:avLst/>
          </a:prstGeom>
          <a:solidFill>
            <a:schemeClr val="accent1"/>
          </a:solidFill>
          <a:ln w="1905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F258F8EE-FC6A-8F4B-8080-CFBD6087B0EB}"/>
              </a:ext>
            </a:extLst>
          </p:cNvPr>
          <p:cNvSpPr/>
          <p:nvPr/>
        </p:nvSpPr>
        <p:spPr>
          <a:xfrm>
            <a:off x="2043998" y="3756695"/>
            <a:ext cx="874316" cy="830997"/>
          </a:xfrm>
          <a:prstGeom prst="rect">
            <a:avLst/>
          </a:prstGeom>
        </p:spPr>
        <p:txBody>
          <a:bodyPr wrap="square">
            <a:spAutoFit/>
          </a:bodyPr>
          <a:lstStyle/>
          <a:p>
            <a:pPr algn="ctr"/>
            <a:r>
              <a:rPr lang="en-ID" sz="1600" b="1" dirty="0">
                <a:solidFill>
                  <a:schemeClr val="bg1"/>
                </a:solidFill>
                <a:latin typeface="General Sans Medium" pitchFamily="2" charset="77"/>
              </a:rPr>
              <a:t>PaaS</a:t>
            </a:r>
          </a:p>
          <a:p>
            <a:pPr algn="ctr"/>
            <a:r>
              <a:rPr lang="en-ID" sz="1600" b="1" dirty="0">
                <a:solidFill>
                  <a:schemeClr val="bg1"/>
                </a:solidFill>
                <a:latin typeface="General Sans Medium" pitchFamily="2" charset="77"/>
              </a:rPr>
              <a:t>For</a:t>
            </a:r>
            <a:br>
              <a:rPr lang="en-ID" sz="1600" b="1" dirty="0">
                <a:solidFill>
                  <a:schemeClr val="bg1"/>
                </a:solidFill>
                <a:latin typeface="General Sans Medium" pitchFamily="2" charset="77"/>
              </a:rPr>
            </a:br>
            <a:r>
              <a:rPr lang="en-ID" sz="1600" b="1" dirty="0">
                <a:solidFill>
                  <a:schemeClr val="bg1"/>
                </a:solidFill>
                <a:latin typeface="General Sans Medium" pitchFamily="2" charset="77"/>
              </a:rPr>
              <a:t>Courts</a:t>
            </a:r>
          </a:p>
        </p:txBody>
      </p:sp>
      <p:sp>
        <p:nvSpPr>
          <p:cNvPr id="14" name="Oval 13">
            <a:extLst>
              <a:ext uri="{FF2B5EF4-FFF2-40B4-BE49-F238E27FC236}">
                <a16:creationId xmlns:a16="http://schemas.microsoft.com/office/drawing/2014/main" id="{52E470B7-811A-FC48-AED2-4936B83F909E}"/>
              </a:ext>
            </a:extLst>
          </p:cNvPr>
          <p:cNvSpPr/>
          <p:nvPr/>
        </p:nvSpPr>
        <p:spPr>
          <a:xfrm>
            <a:off x="5269078" y="1973119"/>
            <a:ext cx="1862710" cy="1862708"/>
          </a:xfrm>
          <a:prstGeom prst="ellipse">
            <a:avLst/>
          </a:prstGeom>
          <a:solidFill>
            <a:schemeClr val="bg1"/>
          </a:solidFill>
          <a:ln w="19050" cap="rnd">
            <a:gradFill>
              <a:gsLst>
                <a:gs pos="0">
                  <a:schemeClr val="accent4"/>
                </a:gs>
                <a:gs pos="100000">
                  <a:schemeClr val="accent1">
                    <a:alpha val="15000"/>
                  </a:schemeClr>
                </a:gs>
              </a:gsLst>
              <a:lin ang="54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0A8B2194-FE81-E741-9916-8D383528EC3F}"/>
              </a:ext>
            </a:extLst>
          </p:cNvPr>
          <p:cNvSpPr/>
          <p:nvPr/>
        </p:nvSpPr>
        <p:spPr>
          <a:xfrm>
            <a:off x="5457511" y="2161553"/>
            <a:ext cx="1485845" cy="1485843"/>
          </a:xfrm>
          <a:prstGeom prst="ellipse">
            <a:avLst/>
          </a:prstGeom>
          <a:solidFill>
            <a:schemeClr val="accent3"/>
          </a:solidFill>
          <a:ln w="1905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a:extLst>
              <a:ext uri="{FF2B5EF4-FFF2-40B4-BE49-F238E27FC236}">
                <a16:creationId xmlns:a16="http://schemas.microsoft.com/office/drawing/2014/main" id="{DB826D96-F3E6-6C49-993C-1C2A90195936}"/>
              </a:ext>
            </a:extLst>
          </p:cNvPr>
          <p:cNvSpPr/>
          <p:nvPr/>
        </p:nvSpPr>
        <p:spPr>
          <a:xfrm>
            <a:off x="5369180" y="2840147"/>
            <a:ext cx="1565317" cy="584775"/>
          </a:xfrm>
          <a:prstGeom prst="rect">
            <a:avLst/>
          </a:prstGeom>
        </p:spPr>
        <p:txBody>
          <a:bodyPr wrap="square">
            <a:spAutoFit/>
          </a:bodyPr>
          <a:lstStyle/>
          <a:p>
            <a:pPr algn="ctr"/>
            <a:r>
              <a:rPr lang="en-GB" sz="1600" b="1" dirty="0">
                <a:solidFill>
                  <a:schemeClr val="dk1"/>
                </a:solidFill>
                <a:latin typeface="Libre Franklin"/>
                <a:ea typeface="Libre Franklin"/>
                <a:cs typeface="Libre Franklin"/>
                <a:sym typeface="Libre Franklin"/>
              </a:rPr>
              <a:t>Pay per </a:t>
            </a:r>
          </a:p>
          <a:p>
            <a:pPr algn="ctr"/>
            <a:r>
              <a:rPr lang="en-GB" sz="1600" b="1" dirty="0">
                <a:solidFill>
                  <a:schemeClr val="dk1"/>
                </a:solidFill>
                <a:latin typeface="Libre Franklin"/>
                <a:ea typeface="Libre Franklin"/>
                <a:cs typeface="Libre Franklin"/>
                <a:sym typeface="Libre Franklin"/>
              </a:rPr>
              <a:t>cases</a:t>
            </a:r>
            <a:endParaRPr lang="en-US" sz="1600" dirty="0">
              <a:solidFill>
                <a:schemeClr val="bg1"/>
              </a:solidFill>
              <a:latin typeface="General Sans Medium" pitchFamily="2" charset="77"/>
            </a:endParaRPr>
          </a:p>
        </p:txBody>
      </p:sp>
      <p:sp>
        <p:nvSpPr>
          <p:cNvPr id="21" name="Oval 20">
            <a:extLst>
              <a:ext uri="{FF2B5EF4-FFF2-40B4-BE49-F238E27FC236}">
                <a16:creationId xmlns:a16="http://schemas.microsoft.com/office/drawing/2014/main" id="{B7870EAC-C3E7-1A46-A3B0-CC81DCFF702D}"/>
              </a:ext>
            </a:extLst>
          </p:cNvPr>
          <p:cNvSpPr/>
          <p:nvPr/>
        </p:nvSpPr>
        <p:spPr>
          <a:xfrm>
            <a:off x="9272038" y="2947912"/>
            <a:ext cx="1862710" cy="1862708"/>
          </a:xfrm>
          <a:prstGeom prst="ellipse">
            <a:avLst/>
          </a:prstGeom>
          <a:solidFill>
            <a:schemeClr val="bg1"/>
          </a:solidFill>
          <a:ln w="19050" cap="rnd">
            <a:gradFill>
              <a:gsLst>
                <a:gs pos="0">
                  <a:schemeClr val="accent4"/>
                </a:gs>
                <a:gs pos="100000">
                  <a:schemeClr val="accent1">
                    <a:alpha val="15000"/>
                  </a:schemeClr>
                </a:gs>
              </a:gsLst>
              <a:lin ang="54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Oval 21">
            <a:extLst>
              <a:ext uri="{FF2B5EF4-FFF2-40B4-BE49-F238E27FC236}">
                <a16:creationId xmlns:a16="http://schemas.microsoft.com/office/drawing/2014/main" id="{85E4D110-041C-1048-A30F-2FD2E96D9ACA}"/>
              </a:ext>
            </a:extLst>
          </p:cNvPr>
          <p:cNvSpPr/>
          <p:nvPr/>
        </p:nvSpPr>
        <p:spPr>
          <a:xfrm>
            <a:off x="9460471" y="3136346"/>
            <a:ext cx="1485845" cy="1485843"/>
          </a:xfrm>
          <a:prstGeom prst="ellipse">
            <a:avLst/>
          </a:prstGeom>
          <a:solidFill>
            <a:schemeClr val="accent4"/>
          </a:solidFill>
          <a:ln w="1905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24">
            <a:extLst>
              <a:ext uri="{FF2B5EF4-FFF2-40B4-BE49-F238E27FC236}">
                <a16:creationId xmlns:a16="http://schemas.microsoft.com/office/drawing/2014/main" id="{64305724-273C-BE41-BDA0-DC6C9934F498}"/>
              </a:ext>
            </a:extLst>
          </p:cNvPr>
          <p:cNvSpPr/>
          <p:nvPr/>
        </p:nvSpPr>
        <p:spPr>
          <a:xfrm>
            <a:off x="9359536" y="3882515"/>
            <a:ext cx="1670594" cy="584775"/>
          </a:xfrm>
          <a:prstGeom prst="rect">
            <a:avLst/>
          </a:prstGeom>
        </p:spPr>
        <p:txBody>
          <a:bodyPr wrap="square">
            <a:spAutoFit/>
          </a:bodyPr>
          <a:lstStyle/>
          <a:p>
            <a:pPr algn="ctr"/>
            <a:r>
              <a:rPr lang="en-ID" sz="1600" b="1" dirty="0">
                <a:solidFill>
                  <a:schemeClr val="bg1"/>
                </a:solidFill>
                <a:effectLst/>
                <a:latin typeface="General Sans Medium" pitchFamily="2" charset="77"/>
              </a:rPr>
              <a:t>SaaS for law firms. </a:t>
            </a:r>
            <a:endParaRPr lang="en-US" sz="1600" b="1" dirty="0">
              <a:solidFill>
                <a:schemeClr val="bg1"/>
              </a:solidFill>
              <a:latin typeface="General Sans Medium" pitchFamily="2" charset="77"/>
            </a:endParaRPr>
          </a:p>
        </p:txBody>
      </p:sp>
      <p:sp>
        <p:nvSpPr>
          <p:cNvPr id="29" name="TextBox 28">
            <a:extLst>
              <a:ext uri="{FF2B5EF4-FFF2-40B4-BE49-F238E27FC236}">
                <a16:creationId xmlns:a16="http://schemas.microsoft.com/office/drawing/2014/main" id="{6410E10D-DAFE-D34B-A356-0CF220A451E2}"/>
              </a:ext>
            </a:extLst>
          </p:cNvPr>
          <p:cNvSpPr txBox="1"/>
          <p:nvPr/>
        </p:nvSpPr>
        <p:spPr>
          <a:xfrm>
            <a:off x="763341" y="445796"/>
            <a:ext cx="5071150" cy="687624"/>
          </a:xfrm>
          <a:prstGeom prst="rect">
            <a:avLst/>
          </a:prstGeom>
          <a:noFill/>
        </p:spPr>
        <p:txBody>
          <a:bodyPr wrap="square" rtlCol="0">
            <a:spAutoFit/>
          </a:bodyPr>
          <a:lstStyle/>
          <a:p>
            <a:pPr>
              <a:lnSpc>
                <a:spcPct val="80000"/>
              </a:lnSpc>
            </a:pPr>
            <a:r>
              <a:rPr lang="en-US" sz="4800" b="1" spc="-50" dirty="0">
                <a:solidFill>
                  <a:srgbClr val="2D287E"/>
                </a:solidFill>
                <a:latin typeface="General Sans Semibold" pitchFamily="2" charset="77"/>
              </a:rPr>
              <a:t>Business </a:t>
            </a:r>
            <a:r>
              <a:rPr lang="en-US" sz="4800" b="1" spc="-50" dirty="0">
                <a:solidFill>
                  <a:schemeClr val="accent1"/>
                </a:solidFill>
                <a:latin typeface="General Sans Semibold" pitchFamily="2" charset="77"/>
              </a:rPr>
              <a:t>Model</a:t>
            </a:r>
          </a:p>
        </p:txBody>
      </p:sp>
      <p:cxnSp>
        <p:nvCxnSpPr>
          <p:cNvPr id="30" name="Straight Connector 29">
            <a:extLst>
              <a:ext uri="{FF2B5EF4-FFF2-40B4-BE49-F238E27FC236}">
                <a16:creationId xmlns:a16="http://schemas.microsoft.com/office/drawing/2014/main" id="{1442D206-D877-EB47-B168-489A7A2BAF22}"/>
              </a:ext>
            </a:extLst>
          </p:cNvPr>
          <p:cNvCxnSpPr>
            <a:cxnSpLocks/>
          </p:cNvCxnSpPr>
          <p:nvPr/>
        </p:nvCxnSpPr>
        <p:spPr>
          <a:xfrm>
            <a:off x="763341" y="466824"/>
            <a:ext cx="20763" cy="517527"/>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pic>
        <p:nvPicPr>
          <p:cNvPr id="266" name="Graphic 265">
            <a:extLst>
              <a:ext uri="{FF2B5EF4-FFF2-40B4-BE49-F238E27FC236}">
                <a16:creationId xmlns:a16="http://schemas.microsoft.com/office/drawing/2014/main" id="{918A72EE-A65E-9F41-A8BB-0051CA91A14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913836" y="3273464"/>
            <a:ext cx="510006" cy="510004"/>
          </a:xfrm>
          <a:prstGeom prst="rect">
            <a:avLst/>
          </a:prstGeom>
        </p:spPr>
      </p:pic>
      <p:pic>
        <p:nvPicPr>
          <p:cNvPr id="267" name="Graphic 266">
            <a:extLst>
              <a:ext uri="{FF2B5EF4-FFF2-40B4-BE49-F238E27FC236}">
                <a16:creationId xmlns:a16="http://schemas.microsoft.com/office/drawing/2014/main" id="{EB40272A-CBBD-C44C-88C8-5F2FACF2716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94144" y="2313440"/>
            <a:ext cx="510006" cy="510004"/>
          </a:xfrm>
          <a:prstGeom prst="rect">
            <a:avLst/>
          </a:prstGeom>
        </p:spPr>
      </p:pic>
      <p:pic>
        <p:nvPicPr>
          <p:cNvPr id="226" name="Graphic 266">
            <a:extLst>
              <a:ext uri="{FF2B5EF4-FFF2-40B4-BE49-F238E27FC236}">
                <a16:creationId xmlns:a16="http://schemas.microsoft.com/office/drawing/2014/main" id="{EB40272A-CBBD-C44C-88C8-5F2FACF2716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189752" y="3253309"/>
            <a:ext cx="510006" cy="510004"/>
          </a:xfrm>
          <a:prstGeom prst="rect">
            <a:avLst/>
          </a:prstGeom>
        </p:spPr>
      </p:pic>
      <p:sp>
        <p:nvSpPr>
          <p:cNvPr id="4" name="Rectangle 3"/>
          <p:cNvSpPr/>
          <p:nvPr/>
        </p:nvSpPr>
        <p:spPr>
          <a:xfrm>
            <a:off x="1093784" y="1330395"/>
            <a:ext cx="10469565" cy="397032"/>
          </a:xfrm>
          <a:prstGeom prst="rect">
            <a:avLst/>
          </a:prstGeom>
        </p:spPr>
        <p:txBody>
          <a:bodyPr wrap="square">
            <a:spAutoFit/>
          </a:bodyPr>
          <a:lstStyle/>
          <a:p>
            <a:pPr lvl="0">
              <a:lnSpc>
                <a:spcPct val="110000"/>
              </a:lnSpc>
              <a:buClr>
                <a:schemeClr val="tx2"/>
              </a:buClr>
              <a:buSzPts val="1400"/>
            </a:pPr>
            <a:r>
              <a:rPr lang="en-GB" dirty="0">
                <a:solidFill>
                  <a:schemeClr val="dk1"/>
                </a:solidFill>
                <a:latin typeface="Poppins" panose="00000500000000000000" pitchFamily="2" charset="0"/>
                <a:ea typeface="Libre Franklin"/>
                <a:cs typeface="Poppins" panose="00000500000000000000" pitchFamily="2" charset="0"/>
                <a:sym typeface="Libre Franklin"/>
              </a:rPr>
              <a:t>“ Flexible Subscription plan based on law firms requirement and </a:t>
            </a:r>
            <a:r>
              <a:rPr lang="en-GB" b="1" dirty="0">
                <a:solidFill>
                  <a:schemeClr val="dk1"/>
                </a:solidFill>
                <a:latin typeface="Poppins" panose="00000500000000000000" pitchFamily="2" charset="0"/>
                <a:ea typeface="Libre Franklin"/>
                <a:cs typeface="Poppins" panose="00000500000000000000" pitchFamily="2" charset="0"/>
                <a:sym typeface="Libre Franklin"/>
              </a:rPr>
              <a:t>No fee for Government</a:t>
            </a:r>
            <a:r>
              <a:rPr lang="en-GB" dirty="0">
                <a:solidFill>
                  <a:schemeClr val="dk1"/>
                </a:solidFill>
                <a:latin typeface="Poppins" panose="00000500000000000000" pitchFamily="2" charset="0"/>
                <a:ea typeface="Libre Franklin"/>
                <a:cs typeface="Poppins" panose="00000500000000000000" pitchFamily="2" charset="0"/>
                <a:sym typeface="Libre Franklin"/>
              </a:rPr>
              <a:t>. “</a:t>
            </a:r>
          </a:p>
        </p:txBody>
      </p:sp>
    </p:spTree>
    <p:extLst>
      <p:ext uri="{BB962C8B-B14F-4D97-AF65-F5344CB8AC3E}">
        <p14:creationId xmlns:p14="http://schemas.microsoft.com/office/powerpoint/2010/main" val="318773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132926-4587-2F46-A91B-6A4F1447C23B}"/>
              </a:ext>
            </a:extLst>
          </p:cNvPr>
          <p:cNvSpPr/>
          <p:nvPr/>
        </p:nvSpPr>
        <p:spPr>
          <a:xfrm>
            <a:off x="-1" y="0"/>
            <a:ext cx="12192000" cy="6858000"/>
          </a:xfrm>
          <a:prstGeom prst="rect">
            <a:avLst/>
          </a:prstGeom>
          <a:gradFill flip="none" rotWithShape="1">
            <a:gsLst>
              <a:gs pos="0">
                <a:srgbClr val="2D287E"/>
              </a:gs>
              <a:gs pos="100000">
                <a:srgbClr val="2D287E">
                  <a:alpha val="62018"/>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DFBCC71-01E9-2E4F-A734-27D27E1B8C9B}"/>
              </a:ext>
            </a:extLst>
          </p:cNvPr>
          <p:cNvCxnSpPr/>
          <p:nvPr/>
        </p:nvCxnSpPr>
        <p:spPr>
          <a:xfrm>
            <a:off x="751510" y="0"/>
            <a:ext cx="0" cy="6858000"/>
          </a:xfrm>
          <a:prstGeom prst="line">
            <a:avLst/>
          </a:prstGeom>
          <a:ln>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609DD3-7DE4-3149-94FF-6A477F8D6CB8}"/>
              </a:ext>
            </a:extLst>
          </p:cNvPr>
          <p:cNvSpPr txBox="1"/>
          <p:nvPr/>
        </p:nvSpPr>
        <p:spPr>
          <a:xfrm rot="10800000" flipV="1">
            <a:off x="97017" y="377698"/>
            <a:ext cx="544260" cy="276999"/>
          </a:xfrm>
          <a:prstGeom prst="rect">
            <a:avLst/>
          </a:prstGeom>
          <a:noFill/>
        </p:spPr>
        <p:txBody>
          <a:bodyPr wrap="square" lIns="108000" rIns="72000" rtlCol="0">
            <a:spAutoFit/>
          </a:bodyPr>
          <a:lstStyle/>
          <a:p>
            <a:pPr algn="ctr">
              <a:lnSpc>
                <a:spcPct val="100000"/>
              </a:lnSpc>
            </a:pPr>
            <a:fld id="{260E2A6B-A809-4840-BF14-8648BC0BDF87}" type="slidenum">
              <a:rPr lang="id-ID" sz="1200" smtClean="0">
                <a:solidFill>
                  <a:schemeClr val="bg1"/>
                </a:solidFill>
                <a:effectLst/>
                <a:latin typeface="General Sans Medium" pitchFamily="2" charset="77"/>
                <a:ea typeface="Open Sans Extrabold" panose="020B0906030804020204" pitchFamily="34" charset="0"/>
                <a:cs typeface="Poppins" panose="00000500000000000000" pitchFamily="2" charset="0"/>
              </a:rPr>
              <a:pPr algn="ctr">
                <a:lnSpc>
                  <a:spcPct val="100000"/>
                </a:lnSpc>
              </a:pPr>
              <a:t>19</a:t>
            </a:fld>
            <a:endParaRPr lang="id-ID" sz="6000" dirty="0">
              <a:solidFill>
                <a:schemeClr val="bg1"/>
              </a:solidFill>
              <a:effectLst/>
              <a:latin typeface="General Sans Medium" pitchFamily="2" charset="77"/>
              <a:ea typeface="Open Sans Extrabold" panose="020B0906030804020204" pitchFamily="34" charset="0"/>
              <a:cs typeface="Poppins" panose="00000500000000000000" pitchFamily="2" charset="0"/>
            </a:endParaRPr>
          </a:p>
        </p:txBody>
      </p:sp>
      <p:cxnSp>
        <p:nvCxnSpPr>
          <p:cNvPr id="13" name="Straight Connector 12">
            <a:extLst>
              <a:ext uri="{FF2B5EF4-FFF2-40B4-BE49-F238E27FC236}">
                <a16:creationId xmlns:a16="http://schemas.microsoft.com/office/drawing/2014/main" id="{428B8921-E364-404D-AE1A-94F0708CD58C}"/>
              </a:ext>
            </a:extLst>
          </p:cNvPr>
          <p:cNvCxnSpPr>
            <a:cxnSpLocks/>
          </p:cNvCxnSpPr>
          <p:nvPr/>
        </p:nvCxnSpPr>
        <p:spPr>
          <a:xfrm>
            <a:off x="752960" y="960084"/>
            <a:ext cx="0" cy="554609"/>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94BBEB-C7E0-4742-8F3D-2C6048401726}"/>
              </a:ext>
            </a:extLst>
          </p:cNvPr>
          <p:cNvSpPr txBox="1"/>
          <p:nvPr/>
        </p:nvSpPr>
        <p:spPr>
          <a:xfrm>
            <a:off x="1045212" y="959581"/>
            <a:ext cx="5050787" cy="683264"/>
          </a:xfrm>
          <a:prstGeom prst="rect">
            <a:avLst/>
          </a:prstGeom>
          <a:noFill/>
        </p:spPr>
        <p:txBody>
          <a:bodyPr wrap="square" rtlCol="0">
            <a:spAutoFit/>
          </a:bodyPr>
          <a:lstStyle/>
          <a:p>
            <a:pPr>
              <a:lnSpc>
                <a:spcPct val="80000"/>
              </a:lnSpc>
            </a:pPr>
            <a:r>
              <a:rPr lang="en-US" sz="4800" b="1" spc="-50" dirty="0">
                <a:solidFill>
                  <a:schemeClr val="bg1"/>
                </a:solidFill>
                <a:latin typeface="General Sans Semibold" pitchFamily="2" charset="77"/>
              </a:rPr>
              <a:t>Conclusion</a:t>
            </a:r>
            <a:endParaRPr lang="en-US" sz="4800" b="1" spc="-50" dirty="0">
              <a:solidFill>
                <a:schemeClr val="accent1"/>
              </a:solidFill>
              <a:latin typeface="General Sans Semibold" pitchFamily="2" charset="77"/>
            </a:endParaRPr>
          </a:p>
        </p:txBody>
      </p:sp>
      <p:cxnSp>
        <p:nvCxnSpPr>
          <p:cNvPr id="5" name="Straight Connector 4">
            <a:extLst>
              <a:ext uri="{FF2B5EF4-FFF2-40B4-BE49-F238E27FC236}">
                <a16:creationId xmlns:a16="http://schemas.microsoft.com/office/drawing/2014/main" id="{8EE45ED4-18E7-0B47-BC5E-94696ABC8F45}"/>
              </a:ext>
            </a:extLst>
          </p:cNvPr>
          <p:cNvCxnSpPr>
            <a:cxnSpLocks/>
          </p:cNvCxnSpPr>
          <p:nvPr/>
        </p:nvCxnSpPr>
        <p:spPr>
          <a:xfrm>
            <a:off x="752960" y="959581"/>
            <a:ext cx="0" cy="548206"/>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6132926-4587-2F46-A91B-6A4F1447C23B}"/>
              </a:ext>
            </a:extLst>
          </p:cNvPr>
          <p:cNvSpPr/>
          <p:nvPr/>
        </p:nvSpPr>
        <p:spPr>
          <a:xfrm>
            <a:off x="1174260" y="1941653"/>
            <a:ext cx="10062257" cy="4114800"/>
          </a:xfrm>
          <a:prstGeom prst="rect">
            <a:avLst/>
          </a:prstGeom>
          <a:gradFill flip="none" rotWithShape="1">
            <a:gsLst>
              <a:gs pos="0">
                <a:srgbClr val="2D287E"/>
              </a:gs>
              <a:gs pos="100000">
                <a:srgbClr val="2D287E">
                  <a:alpha val="62018"/>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latin typeface="Poppins" panose="00000500000000000000" pitchFamily="2" charset="0"/>
                <a:ea typeface="Calibri" panose="020F0502020204030204" pitchFamily="34" charset="0"/>
                <a:cs typeface="Poppins" panose="00000500000000000000" pitchFamily="2" charset="0"/>
              </a:rPr>
              <a:t>Summarizing it all, Differentiated Case Flow Management (</a:t>
            </a:r>
            <a:r>
              <a:rPr lang="en-IN" sz="2400" b="1" dirty="0">
                <a:latin typeface="Poppins" panose="00000500000000000000" pitchFamily="2" charset="0"/>
                <a:ea typeface="Calibri" panose="020F0502020204030204" pitchFamily="34" charset="0"/>
                <a:cs typeface="Poppins" panose="00000500000000000000" pitchFamily="2" charset="0"/>
              </a:rPr>
              <a:t>DCM</a:t>
            </a:r>
            <a:r>
              <a:rPr lang="en-IN" sz="2400" dirty="0">
                <a:latin typeface="Poppins" panose="00000500000000000000" pitchFamily="2" charset="0"/>
                <a:ea typeface="Calibri" panose="020F0502020204030204" pitchFamily="34" charset="0"/>
                <a:cs typeface="Poppins" panose="00000500000000000000" pitchFamily="2" charset="0"/>
              </a:rPr>
              <a:t>) will </a:t>
            </a:r>
            <a:r>
              <a:rPr lang="en-IN" sz="2400" b="1" dirty="0">
                <a:latin typeface="Poppins" panose="00000500000000000000" pitchFamily="2" charset="0"/>
                <a:ea typeface="Calibri" panose="020F0502020204030204" pitchFamily="34" charset="0"/>
                <a:cs typeface="Poppins" panose="00000500000000000000" pitchFamily="2" charset="0"/>
              </a:rPr>
              <a:t>reduce waiting times</a:t>
            </a:r>
            <a:r>
              <a:rPr lang="en-IN" sz="2400" dirty="0">
                <a:latin typeface="Poppins" panose="00000500000000000000" pitchFamily="2" charset="0"/>
                <a:ea typeface="Calibri" panose="020F0502020204030204" pitchFamily="34" charset="0"/>
                <a:cs typeface="Poppins" panose="00000500000000000000" pitchFamily="2" charset="0"/>
              </a:rPr>
              <a:t> between case events, making the process more </a:t>
            </a:r>
            <a:r>
              <a:rPr lang="en-IN" sz="2400" b="1" dirty="0">
                <a:latin typeface="Poppins" panose="00000500000000000000" pitchFamily="2" charset="0"/>
                <a:ea typeface="Calibri" panose="020F0502020204030204" pitchFamily="34" charset="0"/>
                <a:cs typeface="Poppins" panose="00000500000000000000" pitchFamily="2" charset="0"/>
              </a:rPr>
              <a:t>predictable and efficient for quicker case disposal</a:t>
            </a:r>
            <a:r>
              <a:rPr lang="en-IN" sz="2400" dirty="0">
                <a:latin typeface="Poppins" panose="00000500000000000000" pitchFamily="2" charset="0"/>
                <a:ea typeface="Calibri" panose="020F0502020204030204" pitchFamily="34" charset="0"/>
                <a:cs typeface="Poppins" panose="00000500000000000000" pitchFamily="2" charset="0"/>
              </a:rPr>
              <a:t>. Additionally, the use of the </a:t>
            </a:r>
            <a:r>
              <a:rPr lang="en-IN" sz="2400" b="1" dirty="0">
                <a:latin typeface="Poppins" panose="00000500000000000000" pitchFamily="2" charset="0"/>
                <a:ea typeface="Calibri" panose="020F0502020204030204" pitchFamily="34" charset="0"/>
                <a:cs typeface="Poppins" panose="00000500000000000000" pitchFamily="2" charset="0"/>
              </a:rPr>
              <a:t>MLF</a:t>
            </a:r>
            <a:r>
              <a:rPr lang="en-IN" sz="2400" dirty="0">
                <a:latin typeface="Poppins" panose="00000500000000000000" pitchFamily="2" charset="0"/>
                <a:ea typeface="Calibri" panose="020F0502020204030204" pitchFamily="34" charset="0"/>
                <a:cs typeface="Poppins" panose="00000500000000000000" pitchFamily="2" charset="0"/>
              </a:rPr>
              <a:t> algorithm ensures fairness in managing case priorities, optimizing both short and long processes for better system efficiency. </a:t>
            </a:r>
          </a:p>
          <a:p>
            <a:r>
              <a:rPr lang="en-IN" sz="2400" dirty="0">
                <a:latin typeface="Poppins" panose="00000500000000000000" pitchFamily="2" charset="0"/>
                <a:ea typeface="Calibri" panose="020F0502020204030204" pitchFamily="34" charset="0"/>
                <a:cs typeface="Poppins" panose="00000500000000000000" pitchFamily="2" charset="0"/>
              </a:rPr>
              <a:t>	</a:t>
            </a:r>
          </a:p>
          <a:p>
            <a:r>
              <a:rPr lang="en-IN" sz="2400" dirty="0">
                <a:latin typeface="Poppins" panose="00000500000000000000" pitchFamily="2" charset="0"/>
                <a:ea typeface="Calibri" panose="020F0502020204030204" pitchFamily="34" charset="0"/>
                <a:cs typeface="Poppins" panose="00000500000000000000" pitchFamily="2" charset="0"/>
              </a:rPr>
              <a:t>Together, these advancements </a:t>
            </a:r>
            <a:r>
              <a:rPr lang="en-IN" sz="2400" b="1" dirty="0">
                <a:latin typeface="Poppins" panose="00000500000000000000" pitchFamily="2" charset="0"/>
                <a:ea typeface="Calibri" panose="020F0502020204030204" pitchFamily="34" charset="0"/>
                <a:cs typeface="Poppins" panose="00000500000000000000" pitchFamily="2" charset="0"/>
              </a:rPr>
              <a:t>promise a transformative improvement </a:t>
            </a:r>
            <a:r>
              <a:rPr lang="en-IN" sz="2400" dirty="0">
                <a:latin typeface="Poppins" panose="00000500000000000000" pitchFamily="2" charset="0"/>
                <a:ea typeface="Calibri" panose="020F0502020204030204" pitchFamily="34" charset="0"/>
                <a:cs typeface="Poppins" panose="00000500000000000000" pitchFamily="2" charset="0"/>
              </a:rPr>
              <a:t>in the Indian legal system, enhancing fairness, efficiency, and timely resolution of cases.</a:t>
            </a: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5887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8A328F-384F-CB48-A8ED-4AD3D0856782}"/>
              </a:ext>
            </a:extLst>
          </p:cNvPr>
          <p:cNvSpPr txBox="1"/>
          <p:nvPr/>
        </p:nvSpPr>
        <p:spPr>
          <a:xfrm>
            <a:off x="802535" y="1926119"/>
            <a:ext cx="9526453" cy="523220"/>
          </a:xfrm>
          <a:prstGeom prst="rect">
            <a:avLst/>
          </a:prstGeom>
          <a:noFill/>
        </p:spPr>
        <p:txBody>
          <a:bodyPr wrap="square" rtlCol="0">
            <a:spAutoFit/>
          </a:bodyPr>
          <a:lstStyle/>
          <a:p>
            <a:pPr>
              <a:defRPr sz="1800" b="1">
                <a:solidFill>
                  <a:srgbClr val="7CA655"/>
                </a:solidFill>
              </a:defRPr>
            </a:pPr>
            <a:r>
              <a:rPr lang="en-GB" sz="2800" dirty="0">
                <a:solidFill>
                  <a:srgbClr val="002060"/>
                </a:solidFill>
                <a:latin typeface="Libre Franklin" pitchFamily="2" charset="0"/>
                <a:cs typeface="Poppins" panose="00000500000000000000" pitchFamily="2" charset="0"/>
              </a:rPr>
              <a:t>SIH 1279:</a:t>
            </a:r>
          </a:p>
        </p:txBody>
      </p:sp>
      <p:sp>
        <p:nvSpPr>
          <p:cNvPr id="8" name="TextBox 7">
            <a:extLst>
              <a:ext uri="{FF2B5EF4-FFF2-40B4-BE49-F238E27FC236}">
                <a16:creationId xmlns:a16="http://schemas.microsoft.com/office/drawing/2014/main" id="{47FA284B-1377-6B20-14F9-4864D4FE43DD}"/>
              </a:ext>
            </a:extLst>
          </p:cNvPr>
          <p:cNvSpPr txBox="1"/>
          <p:nvPr/>
        </p:nvSpPr>
        <p:spPr>
          <a:xfrm>
            <a:off x="882451" y="879871"/>
            <a:ext cx="7039227" cy="757130"/>
          </a:xfrm>
          <a:prstGeom prst="rect">
            <a:avLst/>
          </a:prstGeom>
          <a:noFill/>
        </p:spPr>
        <p:txBody>
          <a:bodyPr wrap="square" rtlCol="0">
            <a:spAutoFit/>
          </a:bodyPr>
          <a:lstStyle/>
          <a:p>
            <a:pPr>
              <a:lnSpc>
                <a:spcPct val="80000"/>
              </a:lnSpc>
            </a:pPr>
            <a:r>
              <a:rPr lang="en-US" sz="5400" b="1" spc="-50" dirty="0">
                <a:solidFill>
                  <a:srgbClr val="2D287E"/>
                </a:solidFill>
                <a:latin typeface="General Sans Semibold" pitchFamily="2" charset="77"/>
              </a:rPr>
              <a:t>Problem </a:t>
            </a:r>
            <a:r>
              <a:rPr lang="en-US" sz="5400" b="1" spc="-50" dirty="0">
                <a:solidFill>
                  <a:schemeClr val="accent1"/>
                </a:solidFill>
                <a:latin typeface="General Sans Semibold" pitchFamily="2" charset="77"/>
              </a:rPr>
              <a:t>Statement</a:t>
            </a:r>
          </a:p>
        </p:txBody>
      </p:sp>
      <p:cxnSp>
        <p:nvCxnSpPr>
          <p:cNvPr id="9" name="Straight Connector 8">
            <a:extLst>
              <a:ext uri="{FF2B5EF4-FFF2-40B4-BE49-F238E27FC236}">
                <a16:creationId xmlns:a16="http://schemas.microsoft.com/office/drawing/2014/main" id="{7C4E4AF0-EA82-6516-9E9C-231DB9C07C6A}"/>
              </a:ext>
            </a:extLst>
          </p:cNvPr>
          <p:cNvCxnSpPr>
            <a:cxnSpLocks/>
          </p:cNvCxnSpPr>
          <p:nvPr/>
        </p:nvCxnSpPr>
        <p:spPr>
          <a:xfrm>
            <a:off x="771724" y="882571"/>
            <a:ext cx="0" cy="628988"/>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DDB466-9DE2-97A0-F530-6D92717656CD}"/>
              </a:ext>
            </a:extLst>
          </p:cNvPr>
          <p:cNvSpPr txBox="1"/>
          <p:nvPr/>
        </p:nvSpPr>
        <p:spPr>
          <a:xfrm>
            <a:off x="688133" y="4506600"/>
            <a:ext cx="6097554" cy="1400383"/>
          </a:xfrm>
          <a:prstGeom prst="rect">
            <a:avLst/>
          </a:prstGeom>
          <a:noFill/>
        </p:spPr>
        <p:txBody>
          <a:bodyPr wrap="square">
            <a:spAutoFit/>
          </a:bodyPr>
          <a:lstStyle/>
          <a:p>
            <a:pPr marL="74250" marR="0" lvl="0" indent="-228600" defTabSz="914400" rtl="0" eaLnBrk="1" fontAlgn="auto" latinLnBrk="0" hangingPunct="1">
              <a:lnSpc>
                <a:spcPct val="100000"/>
              </a:lnSpc>
              <a:spcBef>
                <a:spcPts val="1000"/>
              </a:spcBef>
              <a:spcAft>
                <a:spcPts val="150"/>
              </a:spcAft>
              <a:buClr>
                <a:srgbClr val="000000"/>
              </a:buClr>
              <a:buSzPts val="1600"/>
              <a:buFont typeface="Arial"/>
              <a:buNone/>
              <a:tabLst/>
              <a:defRPr/>
            </a:pPr>
            <a:r>
              <a:rPr kumimoji="0" lang="en-GB" sz="1700" b="0"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 To develop an </a:t>
            </a:r>
            <a:r>
              <a:rPr kumimoji="0" lang="en-GB" sz="1700" b="1"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AI-integrated middleware</a:t>
            </a:r>
            <a:r>
              <a:rPr kumimoji="0" lang="en-GB" sz="1700" b="0"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 solution focused on </a:t>
            </a:r>
            <a:r>
              <a:rPr kumimoji="0" lang="en-GB" sz="1700" b="1"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prioritizing</a:t>
            </a:r>
            <a:r>
              <a:rPr kumimoji="0" lang="en-GB" sz="1700" b="0"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 and </a:t>
            </a:r>
            <a:r>
              <a:rPr kumimoji="0" lang="en-GB" sz="1700" b="1"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optimizing </a:t>
            </a:r>
            <a:r>
              <a:rPr kumimoji="0" lang="en-GB" sz="1700" b="0"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case scheduling through a Differentiated Case Flow Management System. This solution should seamlessly integrate into the existing </a:t>
            </a:r>
            <a:r>
              <a:rPr kumimoji="0" lang="en-GB" sz="1700" b="1"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hlinkClick r:id="rId2"/>
              </a:rPr>
              <a:t>e-court</a:t>
            </a:r>
            <a:r>
              <a:rPr kumimoji="0" lang="en-GB" sz="1700" b="0" i="0" u="none" strike="noStrike" kern="0" cap="none" spc="0" normalizeH="0" baseline="0" noProof="0" dirty="0">
                <a:ln>
                  <a:noFill/>
                </a:ln>
                <a:solidFill>
                  <a:srgbClr val="000000"/>
                </a:solidFill>
                <a:effectLst/>
                <a:uLnTx/>
                <a:uFillTx/>
                <a:latin typeface="Libre Franklin"/>
                <a:cs typeface="Times New Roman" panose="02020603050405020304" pitchFamily="18" charset="0"/>
                <a:sym typeface="Libre Franklin"/>
              </a:rPr>
              <a:t> web portal of the Indian Judiciary.</a:t>
            </a:r>
          </a:p>
        </p:txBody>
      </p:sp>
      <p:sp>
        <p:nvSpPr>
          <p:cNvPr id="5" name="TextBox 4">
            <a:extLst>
              <a:ext uri="{FF2B5EF4-FFF2-40B4-BE49-F238E27FC236}">
                <a16:creationId xmlns:a16="http://schemas.microsoft.com/office/drawing/2014/main" id="{07975F3E-5A36-7071-E881-28E2A0F8752B}"/>
              </a:ext>
            </a:extLst>
          </p:cNvPr>
          <p:cNvSpPr txBox="1"/>
          <p:nvPr/>
        </p:nvSpPr>
        <p:spPr>
          <a:xfrm>
            <a:off x="924124" y="3537654"/>
            <a:ext cx="7039227" cy="757130"/>
          </a:xfrm>
          <a:prstGeom prst="rect">
            <a:avLst/>
          </a:prstGeom>
          <a:noFill/>
        </p:spPr>
        <p:txBody>
          <a:bodyPr wrap="square" rtlCol="0">
            <a:spAutoFit/>
          </a:bodyPr>
          <a:lstStyle/>
          <a:p>
            <a:pPr>
              <a:lnSpc>
                <a:spcPct val="80000"/>
              </a:lnSpc>
            </a:pPr>
            <a:r>
              <a:rPr lang="en-US" sz="5400" b="1" spc="-50" dirty="0">
                <a:solidFill>
                  <a:srgbClr val="2D287E"/>
                </a:solidFill>
                <a:latin typeface="General Sans Semibold" pitchFamily="2" charset="77"/>
              </a:rPr>
              <a:t>Aim</a:t>
            </a:r>
            <a:endParaRPr lang="en-US" sz="5400" b="1" spc="-50" dirty="0">
              <a:solidFill>
                <a:schemeClr val="accent1"/>
              </a:solidFill>
              <a:latin typeface="General Sans Semibold" pitchFamily="2" charset="77"/>
            </a:endParaRPr>
          </a:p>
        </p:txBody>
      </p:sp>
      <p:cxnSp>
        <p:nvCxnSpPr>
          <p:cNvPr id="6" name="Straight Connector 5">
            <a:extLst>
              <a:ext uri="{FF2B5EF4-FFF2-40B4-BE49-F238E27FC236}">
                <a16:creationId xmlns:a16="http://schemas.microsoft.com/office/drawing/2014/main" id="{98D6269B-B983-2A8D-9ED4-81A701E9A410}"/>
              </a:ext>
            </a:extLst>
          </p:cNvPr>
          <p:cNvCxnSpPr>
            <a:cxnSpLocks/>
          </p:cNvCxnSpPr>
          <p:nvPr/>
        </p:nvCxnSpPr>
        <p:spPr>
          <a:xfrm>
            <a:off x="813397" y="3540354"/>
            <a:ext cx="0" cy="628988"/>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61FA95-DA66-25B1-E500-84681E70A992}"/>
              </a:ext>
            </a:extLst>
          </p:cNvPr>
          <p:cNvSpPr txBox="1"/>
          <p:nvPr/>
        </p:nvSpPr>
        <p:spPr>
          <a:xfrm>
            <a:off x="813396" y="2464329"/>
            <a:ext cx="5972291" cy="615553"/>
          </a:xfrm>
          <a:prstGeom prst="rect">
            <a:avLst/>
          </a:prstGeom>
          <a:noFill/>
        </p:spPr>
        <p:txBody>
          <a:bodyPr wrap="square">
            <a:spAutoFit/>
          </a:bodyPr>
          <a:lstStyle/>
          <a:p>
            <a:r>
              <a:rPr lang="en-IN" sz="1700" dirty="0">
                <a:latin typeface="Libre Franklin" pitchFamily="2" charset="0"/>
              </a:rPr>
              <a:t>Development of software for streamlining the listing of cases through Differentiated Case Flow Management</a:t>
            </a:r>
          </a:p>
        </p:txBody>
      </p:sp>
      <p:pic>
        <p:nvPicPr>
          <p:cNvPr id="12" name="Picture 11">
            <a:extLst>
              <a:ext uri="{FF2B5EF4-FFF2-40B4-BE49-F238E27FC236}">
                <a16:creationId xmlns:a16="http://schemas.microsoft.com/office/drawing/2014/main" id="{CB1A27B9-6988-11EC-E79B-F8401E6BC3B8}"/>
              </a:ext>
            </a:extLst>
          </p:cNvPr>
          <p:cNvPicPr>
            <a:picLocks noChangeAspect="1"/>
          </p:cNvPicPr>
          <p:nvPr/>
        </p:nvPicPr>
        <p:blipFill>
          <a:blip r:embed="rId3"/>
          <a:stretch>
            <a:fillRect/>
          </a:stretch>
        </p:blipFill>
        <p:spPr>
          <a:xfrm>
            <a:off x="7094037" y="1637001"/>
            <a:ext cx="4737027" cy="4602254"/>
          </a:xfrm>
          <a:prstGeom prst="rect">
            <a:avLst/>
          </a:prstGeom>
        </p:spPr>
      </p:pic>
    </p:spTree>
    <p:extLst>
      <p:ext uri="{BB962C8B-B14F-4D97-AF65-F5344CB8AC3E}">
        <p14:creationId xmlns:p14="http://schemas.microsoft.com/office/powerpoint/2010/main" val="3558090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Oval 136">
            <a:extLst>
              <a:ext uri="{FF2B5EF4-FFF2-40B4-BE49-F238E27FC236}">
                <a16:creationId xmlns:a16="http://schemas.microsoft.com/office/drawing/2014/main" id="{768C7416-FA11-444E-804A-D9502B880B5D}"/>
              </a:ext>
            </a:extLst>
          </p:cNvPr>
          <p:cNvSpPr/>
          <p:nvPr/>
        </p:nvSpPr>
        <p:spPr>
          <a:xfrm>
            <a:off x="8672530" y="-1739837"/>
            <a:ext cx="3915395" cy="3915393"/>
          </a:xfrm>
          <a:prstGeom prst="ellipse">
            <a:avLst/>
          </a:prstGeom>
          <a:noFill/>
          <a:ln w="19050" cap="rnd">
            <a:gradFill>
              <a:gsLst>
                <a:gs pos="0">
                  <a:schemeClr val="accent4">
                    <a:alpha val="35000"/>
                  </a:schemeClr>
                </a:gs>
                <a:gs pos="100000">
                  <a:schemeClr val="accent1">
                    <a:alpha val="0"/>
                  </a:schemeClr>
                </a:gs>
              </a:gsLst>
              <a:lin ang="6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22E1006-33FC-B543-8063-2278BAB5F98C}"/>
              </a:ext>
            </a:extLst>
          </p:cNvPr>
          <p:cNvSpPr/>
          <p:nvPr/>
        </p:nvSpPr>
        <p:spPr>
          <a:xfrm>
            <a:off x="0" y="0"/>
            <a:ext cx="5070764" cy="6858000"/>
          </a:xfrm>
          <a:prstGeom prst="rect">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52A41D72-E75F-4A49-A330-5181D5FDAD69}"/>
              </a:ext>
            </a:extLst>
          </p:cNvPr>
          <p:cNvCxnSpPr/>
          <p:nvPr/>
        </p:nvCxnSpPr>
        <p:spPr>
          <a:xfrm>
            <a:off x="751510" y="0"/>
            <a:ext cx="0" cy="6858000"/>
          </a:xfrm>
          <a:prstGeom prst="line">
            <a:avLst/>
          </a:prstGeom>
          <a:ln>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1A6614-01FB-AC4B-981C-7E1AF366B389}"/>
              </a:ext>
            </a:extLst>
          </p:cNvPr>
          <p:cNvSpPr txBox="1"/>
          <p:nvPr/>
        </p:nvSpPr>
        <p:spPr>
          <a:xfrm>
            <a:off x="1029163" y="3147983"/>
            <a:ext cx="3919445" cy="1421928"/>
          </a:xfrm>
          <a:prstGeom prst="rect">
            <a:avLst/>
          </a:prstGeom>
          <a:noFill/>
        </p:spPr>
        <p:txBody>
          <a:bodyPr wrap="square" rtlCol="0">
            <a:spAutoFit/>
          </a:bodyPr>
          <a:lstStyle/>
          <a:p>
            <a:pPr>
              <a:lnSpc>
                <a:spcPct val="80000"/>
              </a:lnSpc>
            </a:pPr>
            <a:r>
              <a:rPr lang="en-US" sz="5400" b="1" spc="-50" dirty="0">
                <a:solidFill>
                  <a:schemeClr val="bg1"/>
                </a:solidFill>
                <a:latin typeface="General Sans Semibold" pitchFamily="2" charset="77"/>
              </a:rPr>
              <a:t>Meet Our Team</a:t>
            </a:r>
          </a:p>
        </p:txBody>
      </p:sp>
      <p:cxnSp>
        <p:nvCxnSpPr>
          <p:cNvPr id="10" name="Straight Connector 9">
            <a:extLst>
              <a:ext uri="{FF2B5EF4-FFF2-40B4-BE49-F238E27FC236}">
                <a16:creationId xmlns:a16="http://schemas.microsoft.com/office/drawing/2014/main" id="{B783FE9D-BF11-9946-BB29-A9ED042F441A}"/>
              </a:ext>
            </a:extLst>
          </p:cNvPr>
          <p:cNvCxnSpPr>
            <a:cxnSpLocks/>
          </p:cNvCxnSpPr>
          <p:nvPr/>
        </p:nvCxnSpPr>
        <p:spPr>
          <a:xfrm>
            <a:off x="752960" y="2765666"/>
            <a:ext cx="0" cy="1272073"/>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759C095-3C28-B744-9F67-77DFE42DF263}"/>
              </a:ext>
            </a:extLst>
          </p:cNvPr>
          <p:cNvGrpSpPr/>
          <p:nvPr/>
        </p:nvGrpSpPr>
        <p:grpSpPr>
          <a:xfrm>
            <a:off x="6723929" y="5693312"/>
            <a:ext cx="2433808" cy="754934"/>
            <a:chOff x="917844" y="4730082"/>
            <a:chExt cx="2122268" cy="527548"/>
          </a:xfrm>
        </p:grpSpPr>
        <p:sp>
          <p:nvSpPr>
            <p:cNvPr id="38" name="Rectangle 37">
              <a:extLst>
                <a:ext uri="{FF2B5EF4-FFF2-40B4-BE49-F238E27FC236}">
                  <a16:creationId xmlns:a16="http://schemas.microsoft.com/office/drawing/2014/main" id="{0904B32B-AEEB-9549-9643-75EB4E6132B2}"/>
                </a:ext>
              </a:extLst>
            </p:cNvPr>
            <p:cNvSpPr/>
            <p:nvPr/>
          </p:nvSpPr>
          <p:spPr>
            <a:xfrm>
              <a:off x="917844" y="4730082"/>
              <a:ext cx="1998310" cy="369332"/>
            </a:xfrm>
            <a:prstGeom prst="rect">
              <a:avLst/>
            </a:prstGeom>
          </p:spPr>
          <p:txBody>
            <a:bodyPr wrap="square">
              <a:spAutoFit/>
            </a:bodyPr>
            <a:lstStyle/>
            <a:p>
              <a:r>
                <a:rPr lang="en-ID" sz="1600" dirty="0">
                  <a:solidFill>
                    <a:srgbClr val="2D287E"/>
                  </a:solidFill>
                  <a:effectLst/>
                  <a:latin typeface="General Sans Medium" pitchFamily="2" charset="77"/>
                </a:rPr>
                <a:t>Nauman</a:t>
              </a:r>
              <a:r>
                <a:rPr lang="en-IN" dirty="0"/>
                <a:t> </a:t>
              </a:r>
              <a:r>
                <a:rPr lang="en-ID" sz="1600" dirty="0">
                  <a:solidFill>
                    <a:srgbClr val="2D287E"/>
                  </a:solidFill>
                  <a:effectLst/>
                  <a:latin typeface="General Sans Medium" pitchFamily="2" charset="77"/>
                </a:rPr>
                <a:t>Chohan</a:t>
              </a:r>
              <a:endParaRPr lang="en-US" sz="1600" dirty="0">
                <a:solidFill>
                  <a:srgbClr val="2D287E"/>
                </a:solidFill>
                <a:latin typeface="General Sans Medium" pitchFamily="2" charset="77"/>
              </a:endParaRPr>
            </a:p>
          </p:txBody>
        </p:sp>
        <p:sp>
          <p:nvSpPr>
            <p:cNvPr id="39" name="Rectangle 38">
              <a:extLst>
                <a:ext uri="{FF2B5EF4-FFF2-40B4-BE49-F238E27FC236}">
                  <a16:creationId xmlns:a16="http://schemas.microsoft.com/office/drawing/2014/main" id="{2056CC39-BE17-DC45-B8B4-0EAD7DD21AD4}"/>
                </a:ext>
              </a:extLst>
            </p:cNvPr>
            <p:cNvSpPr/>
            <p:nvPr/>
          </p:nvSpPr>
          <p:spPr>
            <a:xfrm>
              <a:off x="1041802" y="4949853"/>
              <a:ext cx="1998310" cy="307777"/>
            </a:xfrm>
            <a:prstGeom prst="rect">
              <a:avLst/>
            </a:prstGeom>
          </p:spPr>
          <p:txBody>
            <a:bodyPr wrap="square">
              <a:spAutoFit/>
            </a:bodyPr>
            <a:lstStyle/>
            <a:p>
              <a:r>
                <a:rPr lang="en-ID" sz="1400" i="0" dirty="0">
                  <a:solidFill>
                    <a:schemeClr val="accent4"/>
                  </a:solidFill>
                  <a:effectLst/>
                  <a:latin typeface="General Sans" pitchFamily="2" charset="77"/>
                </a:rPr>
                <a:t>Industry Mentor</a:t>
              </a:r>
              <a:endParaRPr lang="en-US" sz="1400" dirty="0">
                <a:solidFill>
                  <a:schemeClr val="accent4"/>
                </a:solidFill>
                <a:latin typeface="General Sans" pitchFamily="2" charset="77"/>
              </a:endParaRPr>
            </a:p>
          </p:txBody>
        </p:sp>
      </p:grpSp>
      <p:grpSp>
        <p:nvGrpSpPr>
          <p:cNvPr id="41" name="Group 40">
            <a:extLst>
              <a:ext uri="{FF2B5EF4-FFF2-40B4-BE49-F238E27FC236}">
                <a16:creationId xmlns:a16="http://schemas.microsoft.com/office/drawing/2014/main" id="{352E8B67-18A0-5547-8C59-54EC3B23838A}"/>
              </a:ext>
            </a:extLst>
          </p:cNvPr>
          <p:cNvGrpSpPr/>
          <p:nvPr/>
        </p:nvGrpSpPr>
        <p:grpSpPr>
          <a:xfrm>
            <a:off x="10301027" y="5716595"/>
            <a:ext cx="2427095" cy="770761"/>
            <a:chOff x="925910" y="4724254"/>
            <a:chExt cx="2116414" cy="538608"/>
          </a:xfrm>
        </p:grpSpPr>
        <p:sp>
          <p:nvSpPr>
            <p:cNvPr id="42" name="Rectangle 41">
              <a:extLst>
                <a:ext uri="{FF2B5EF4-FFF2-40B4-BE49-F238E27FC236}">
                  <a16:creationId xmlns:a16="http://schemas.microsoft.com/office/drawing/2014/main" id="{615F6943-DB00-C947-A383-FF692A600954}"/>
                </a:ext>
              </a:extLst>
            </p:cNvPr>
            <p:cNvSpPr/>
            <p:nvPr/>
          </p:nvSpPr>
          <p:spPr>
            <a:xfrm>
              <a:off x="1044014" y="4724254"/>
              <a:ext cx="1998310" cy="369332"/>
            </a:xfrm>
            <a:prstGeom prst="rect">
              <a:avLst/>
            </a:prstGeom>
          </p:spPr>
          <p:txBody>
            <a:bodyPr wrap="square">
              <a:spAutoFit/>
            </a:bodyPr>
            <a:lstStyle/>
            <a:p>
              <a:r>
                <a:rPr lang="en-ID" sz="1600" dirty="0">
                  <a:solidFill>
                    <a:srgbClr val="2D287E"/>
                  </a:solidFill>
                  <a:latin typeface="General Sans Medium" pitchFamily="2" charset="77"/>
                </a:rPr>
                <a:t>Neha</a:t>
              </a:r>
              <a:r>
                <a:rPr lang="en-IN" dirty="0"/>
                <a:t> </a:t>
              </a:r>
              <a:r>
                <a:rPr lang="en-ID" sz="1600" dirty="0">
                  <a:solidFill>
                    <a:srgbClr val="2D287E"/>
                  </a:solidFill>
                  <a:effectLst/>
                  <a:latin typeface="General Sans Medium" pitchFamily="2" charset="77"/>
                </a:rPr>
                <a:t>Hajare</a:t>
              </a:r>
              <a:endParaRPr lang="en-US" sz="1600" dirty="0">
                <a:solidFill>
                  <a:srgbClr val="2D287E"/>
                </a:solidFill>
                <a:latin typeface="General Sans Medium" pitchFamily="2" charset="77"/>
              </a:endParaRPr>
            </a:p>
          </p:txBody>
        </p:sp>
        <p:sp>
          <p:nvSpPr>
            <p:cNvPr id="43" name="Rectangle 42">
              <a:extLst>
                <a:ext uri="{FF2B5EF4-FFF2-40B4-BE49-F238E27FC236}">
                  <a16:creationId xmlns:a16="http://schemas.microsoft.com/office/drawing/2014/main" id="{3241A671-9184-8C42-A361-68E20E3EC859}"/>
                </a:ext>
              </a:extLst>
            </p:cNvPr>
            <p:cNvSpPr/>
            <p:nvPr/>
          </p:nvSpPr>
          <p:spPr>
            <a:xfrm>
              <a:off x="925910" y="4955085"/>
              <a:ext cx="1998310" cy="307777"/>
            </a:xfrm>
            <a:prstGeom prst="rect">
              <a:avLst/>
            </a:prstGeom>
          </p:spPr>
          <p:txBody>
            <a:bodyPr wrap="square">
              <a:spAutoFit/>
            </a:bodyPr>
            <a:lstStyle/>
            <a:p>
              <a:r>
                <a:rPr lang="en-ID" sz="1400" dirty="0">
                  <a:solidFill>
                    <a:schemeClr val="accent4"/>
                  </a:solidFill>
                  <a:latin typeface="General Sans" pitchFamily="2" charset="77"/>
                </a:rPr>
                <a:t>Academic Mentor</a:t>
              </a:r>
              <a:endParaRPr lang="en-US" sz="1400" dirty="0">
                <a:solidFill>
                  <a:schemeClr val="accent4"/>
                </a:solidFill>
                <a:latin typeface="General Sans" pitchFamily="2" charset="77"/>
              </a:endParaRPr>
            </a:p>
          </p:txBody>
        </p:sp>
      </p:grpSp>
      <p:grpSp>
        <p:nvGrpSpPr>
          <p:cNvPr id="47" name="Group 46">
            <a:extLst>
              <a:ext uri="{FF2B5EF4-FFF2-40B4-BE49-F238E27FC236}">
                <a16:creationId xmlns:a16="http://schemas.microsoft.com/office/drawing/2014/main" id="{70FB2338-D61A-D248-A074-BE95B5D922E5}"/>
              </a:ext>
            </a:extLst>
          </p:cNvPr>
          <p:cNvGrpSpPr/>
          <p:nvPr/>
        </p:nvGrpSpPr>
        <p:grpSpPr>
          <a:xfrm>
            <a:off x="6837734" y="3781148"/>
            <a:ext cx="2284469" cy="645280"/>
            <a:chOff x="968991" y="4715108"/>
            <a:chExt cx="2078437" cy="533051"/>
          </a:xfrm>
        </p:grpSpPr>
        <p:sp>
          <p:nvSpPr>
            <p:cNvPr id="53" name="Rectangle 52">
              <a:extLst>
                <a:ext uri="{FF2B5EF4-FFF2-40B4-BE49-F238E27FC236}">
                  <a16:creationId xmlns:a16="http://schemas.microsoft.com/office/drawing/2014/main" id="{F04D685C-49B2-824C-B164-42CD05D72624}"/>
                </a:ext>
              </a:extLst>
            </p:cNvPr>
            <p:cNvSpPr/>
            <p:nvPr/>
          </p:nvSpPr>
          <p:spPr>
            <a:xfrm>
              <a:off x="968991" y="4715108"/>
              <a:ext cx="1998310" cy="338554"/>
            </a:xfrm>
            <a:prstGeom prst="rect">
              <a:avLst/>
            </a:prstGeom>
          </p:spPr>
          <p:txBody>
            <a:bodyPr wrap="square">
              <a:spAutoFit/>
            </a:bodyPr>
            <a:lstStyle/>
            <a:p>
              <a:r>
                <a:rPr lang="en-ID" sz="1600" dirty="0">
                  <a:solidFill>
                    <a:srgbClr val="2D287E"/>
                  </a:solidFill>
                  <a:effectLst/>
                  <a:latin typeface="General Sans Medium" pitchFamily="2" charset="77"/>
                </a:rPr>
                <a:t>Prasad Lokhande</a:t>
              </a:r>
              <a:endParaRPr lang="en-US" sz="1600" dirty="0">
                <a:solidFill>
                  <a:srgbClr val="2D287E"/>
                </a:solidFill>
                <a:latin typeface="General Sans Medium" pitchFamily="2" charset="77"/>
              </a:endParaRPr>
            </a:p>
          </p:txBody>
        </p:sp>
        <p:sp>
          <p:nvSpPr>
            <p:cNvPr id="54" name="Rectangle 53">
              <a:extLst>
                <a:ext uri="{FF2B5EF4-FFF2-40B4-BE49-F238E27FC236}">
                  <a16:creationId xmlns:a16="http://schemas.microsoft.com/office/drawing/2014/main" id="{2E2E8413-D04A-8640-A1D3-1D265BBF7863}"/>
                </a:ext>
              </a:extLst>
            </p:cNvPr>
            <p:cNvSpPr/>
            <p:nvPr/>
          </p:nvSpPr>
          <p:spPr>
            <a:xfrm>
              <a:off x="1049118" y="4940382"/>
              <a:ext cx="1998310" cy="307777"/>
            </a:xfrm>
            <a:prstGeom prst="rect">
              <a:avLst/>
            </a:prstGeom>
          </p:spPr>
          <p:txBody>
            <a:bodyPr wrap="square">
              <a:spAutoFit/>
            </a:bodyPr>
            <a:lstStyle/>
            <a:p>
              <a:r>
                <a:rPr lang="en-ID" sz="1400" dirty="0">
                  <a:solidFill>
                    <a:schemeClr val="accent4"/>
                  </a:solidFill>
                  <a:latin typeface="General Sans" pitchFamily="2" charset="77"/>
                </a:rPr>
                <a:t>Team Member</a:t>
              </a:r>
              <a:endParaRPr lang="en-US" sz="1400" dirty="0">
                <a:solidFill>
                  <a:schemeClr val="accent4"/>
                </a:solidFill>
                <a:latin typeface="General Sans" pitchFamily="2" charset="77"/>
              </a:endParaRPr>
            </a:p>
          </p:txBody>
        </p:sp>
      </p:grpSp>
      <p:grpSp>
        <p:nvGrpSpPr>
          <p:cNvPr id="49" name="Group 48">
            <a:extLst>
              <a:ext uri="{FF2B5EF4-FFF2-40B4-BE49-F238E27FC236}">
                <a16:creationId xmlns:a16="http://schemas.microsoft.com/office/drawing/2014/main" id="{416C104C-BC17-9248-A795-58F9837C1D69}"/>
              </a:ext>
            </a:extLst>
          </p:cNvPr>
          <p:cNvGrpSpPr/>
          <p:nvPr/>
        </p:nvGrpSpPr>
        <p:grpSpPr>
          <a:xfrm>
            <a:off x="10024450" y="3776631"/>
            <a:ext cx="2293789" cy="615476"/>
            <a:chOff x="974204" y="4711371"/>
            <a:chExt cx="2086917" cy="508430"/>
          </a:xfrm>
        </p:grpSpPr>
        <p:sp>
          <p:nvSpPr>
            <p:cNvPr id="51" name="Rectangle 50">
              <a:extLst>
                <a:ext uri="{FF2B5EF4-FFF2-40B4-BE49-F238E27FC236}">
                  <a16:creationId xmlns:a16="http://schemas.microsoft.com/office/drawing/2014/main" id="{E0EEF9F4-089E-A847-8FAA-F1E9C4AF3323}"/>
                </a:ext>
              </a:extLst>
            </p:cNvPr>
            <p:cNvSpPr/>
            <p:nvPr/>
          </p:nvSpPr>
          <p:spPr>
            <a:xfrm>
              <a:off x="974204" y="4711371"/>
              <a:ext cx="1998310" cy="338554"/>
            </a:xfrm>
            <a:prstGeom prst="rect">
              <a:avLst/>
            </a:prstGeom>
          </p:spPr>
          <p:txBody>
            <a:bodyPr wrap="square">
              <a:spAutoFit/>
            </a:bodyPr>
            <a:lstStyle/>
            <a:p>
              <a:r>
                <a:rPr lang="en-ID" sz="1600" dirty="0">
                  <a:solidFill>
                    <a:srgbClr val="2D287E"/>
                  </a:solidFill>
                  <a:latin typeface="General Sans Medium" pitchFamily="2" charset="77"/>
                </a:rPr>
                <a:t>Tanvi Pednekar</a:t>
              </a:r>
              <a:endParaRPr lang="en-US" sz="1600" dirty="0">
                <a:solidFill>
                  <a:srgbClr val="2D287E"/>
                </a:solidFill>
                <a:latin typeface="General Sans Medium" pitchFamily="2" charset="77"/>
              </a:endParaRPr>
            </a:p>
          </p:txBody>
        </p:sp>
        <p:sp>
          <p:nvSpPr>
            <p:cNvPr id="52" name="Rectangle 51">
              <a:extLst>
                <a:ext uri="{FF2B5EF4-FFF2-40B4-BE49-F238E27FC236}">
                  <a16:creationId xmlns:a16="http://schemas.microsoft.com/office/drawing/2014/main" id="{7974B3EF-DA57-A749-BEA6-57A31AEE7C00}"/>
                </a:ext>
              </a:extLst>
            </p:cNvPr>
            <p:cNvSpPr/>
            <p:nvPr/>
          </p:nvSpPr>
          <p:spPr>
            <a:xfrm>
              <a:off x="1062811" y="4912024"/>
              <a:ext cx="1998310" cy="307777"/>
            </a:xfrm>
            <a:prstGeom prst="rect">
              <a:avLst/>
            </a:prstGeom>
          </p:spPr>
          <p:txBody>
            <a:bodyPr wrap="square">
              <a:spAutoFit/>
            </a:bodyPr>
            <a:lstStyle/>
            <a:p>
              <a:r>
                <a:rPr lang="en-ID" sz="1400" dirty="0">
                  <a:solidFill>
                    <a:schemeClr val="accent4"/>
                  </a:solidFill>
                  <a:latin typeface="General Sans" pitchFamily="2" charset="77"/>
                </a:rPr>
                <a:t>Team Member</a:t>
              </a:r>
              <a:endParaRPr lang="en-US" sz="1400" dirty="0">
                <a:solidFill>
                  <a:schemeClr val="accent4"/>
                </a:solidFill>
                <a:latin typeface="General Sans" pitchFamily="2" charset="77"/>
              </a:endParaRPr>
            </a:p>
          </p:txBody>
        </p:sp>
      </p:grpSp>
      <p:grpSp>
        <p:nvGrpSpPr>
          <p:cNvPr id="56" name="Group 55">
            <a:extLst>
              <a:ext uri="{FF2B5EF4-FFF2-40B4-BE49-F238E27FC236}">
                <a16:creationId xmlns:a16="http://schemas.microsoft.com/office/drawing/2014/main" id="{8B8ADE7D-03B7-6946-A9B4-93DBB883B70A}"/>
              </a:ext>
            </a:extLst>
          </p:cNvPr>
          <p:cNvGrpSpPr/>
          <p:nvPr/>
        </p:nvGrpSpPr>
        <p:grpSpPr>
          <a:xfrm>
            <a:off x="6813016" y="2427644"/>
            <a:ext cx="2309186" cy="639548"/>
            <a:chOff x="946502" y="4741465"/>
            <a:chExt cx="2100925" cy="528315"/>
          </a:xfrm>
        </p:grpSpPr>
        <p:sp>
          <p:nvSpPr>
            <p:cNvPr id="62" name="Rectangle 61">
              <a:extLst>
                <a:ext uri="{FF2B5EF4-FFF2-40B4-BE49-F238E27FC236}">
                  <a16:creationId xmlns:a16="http://schemas.microsoft.com/office/drawing/2014/main" id="{7D28CBEC-4F97-884F-9420-CD184E9D1E1F}"/>
                </a:ext>
              </a:extLst>
            </p:cNvPr>
            <p:cNvSpPr/>
            <p:nvPr/>
          </p:nvSpPr>
          <p:spPr>
            <a:xfrm>
              <a:off x="946502" y="4741465"/>
              <a:ext cx="1998310" cy="338554"/>
            </a:xfrm>
            <a:prstGeom prst="rect">
              <a:avLst/>
            </a:prstGeom>
          </p:spPr>
          <p:txBody>
            <a:bodyPr wrap="square">
              <a:spAutoFit/>
            </a:bodyPr>
            <a:lstStyle/>
            <a:p>
              <a:r>
                <a:rPr lang="en-ID" sz="1600" dirty="0">
                  <a:solidFill>
                    <a:srgbClr val="2D287E"/>
                  </a:solidFill>
                  <a:latin typeface="General Sans Medium" pitchFamily="2" charset="77"/>
                </a:rPr>
                <a:t>Abhishek Pawar</a:t>
              </a:r>
              <a:r>
                <a:rPr lang="en-ID" sz="1600" dirty="0">
                  <a:solidFill>
                    <a:srgbClr val="2D287E"/>
                  </a:solidFill>
                  <a:effectLst/>
                  <a:latin typeface="General Sans Medium" pitchFamily="2" charset="77"/>
                </a:rPr>
                <a:t> </a:t>
              </a:r>
              <a:endParaRPr lang="en-US" sz="1600" dirty="0">
                <a:solidFill>
                  <a:srgbClr val="2D287E"/>
                </a:solidFill>
                <a:latin typeface="General Sans Medium" pitchFamily="2" charset="77"/>
              </a:endParaRPr>
            </a:p>
          </p:txBody>
        </p:sp>
        <p:sp>
          <p:nvSpPr>
            <p:cNvPr id="63" name="Rectangle 62">
              <a:extLst>
                <a:ext uri="{FF2B5EF4-FFF2-40B4-BE49-F238E27FC236}">
                  <a16:creationId xmlns:a16="http://schemas.microsoft.com/office/drawing/2014/main" id="{2C1654E3-6A95-DB4F-949A-C5E6BA22946F}"/>
                </a:ext>
              </a:extLst>
            </p:cNvPr>
            <p:cNvSpPr/>
            <p:nvPr/>
          </p:nvSpPr>
          <p:spPr>
            <a:xfrm>
              <a:off x="1049117" y="4962003"/>
              <a:ext cx="1998310" cy="307777"/>
            </a:xfrm>
            <a:prstGeom prst="rect">
              <a:avLst/>
            </a:prstGeom>
          </p:spPr>
          <p:txBody>
            <a:bodyPr wrap="square">
              <a:spAutoFit/>
            </a:bodyPr>
            <a:lstStyle/>
            <a:p>
              <a:r>
                <a:rPr lang="en-ID" sz="1400" dirty="0">
                  <a:solidFill>
                    <a:schemeClr val="accent4"/>
                  </a:solidFill>
                  <a:latin typeface="General Sans" pitchFamily="2" charset="77"/>
                </a:rPr>
                <a:t>Team Member</a:t>
              </a:r>
              <a:endParaRPr lang="en-US" sz="1400" dirty="0">
                <a:solidFill>
                  <a:schemeClr val="accent4"/>
                </a:solidFill>
                <a:latin typeface="General Sans" pitchFamily="2" charset="77"/>
              </a:endParaRPr>
            </a:p>
          </p:txBody>
        </p:sp>
      </p:grpSp>
      <p:grpSp>
        <p:nvGrpSpPr>
          <p:cNvPr id="58" name="Group 57">
            <a:extLst>
              <a:ext uri="{FF2B5EF4-FFF2-40B4-BE49-F238E27FC236}">
                <a16:creationId xmlns:a16="http://schemas.microsoft.com/office/drawing/2014/main" id="{34E7A9EE-165C-A24E-A42F-FB72A271CE9E}"/>
              </a:ext>
            </a:extLst>
          </p:cNvPr>
          <p:cNvGrpSpPr/>
          <p:nvPr/>
        </p:nvGrpSpPr>
        <p:grpSpPr>
          <a:xfrm>
            <a:off x="9971369" y="2350910"/>
            <a:ext cx="2346871" cy="638230"/>
            <a:chOff x="925910" y="4678078"/>
            <a:chExt cx="2135211" cy="527226"/>
          </a:xfrm>
        </p:grpSpPr>
        <p:sp>
          <p:nvSpPr>
            <p:cNvPr id="60" name="Rectangle 59">
              <a:extLst>
                <a:ext uri="{FF2B5EF4-FFF2-40B4-BE49-F238E27FC236}">
                  <a16:creationId xmlns:a16="http://schemas.microsoft.com/office/drawing/2014/main" id="{41FE5806-EC15-4D44-8028-835C4B7142BF}"/>
                </a:ext>
              </a:extLst>
            </p:cNvPr>
            <p:cNvSpPr/>
            <p:nvPr/>
          </p:nvSpPr>
          <p:spPr>
            <a:xfrm>
              <a:off x="925910" y="4678078"/>
              <a:ext cx="1998310" cy="338554"/>
            </a:xfrm>
            <a:prstGeom prst="rect">
              <a:avLst/>
            </a:prstGeom>
          </p:spPr>
          <p:txBody>
            <a:bodyPr wrap="square">
              <a:spAutoFit/>
            </a:bodyPr>
            <a:lstStyle/>
            <a:p>
              <a:r>
                <a:rPr lang="en-US" sz="1600" dirty="0">
                  <a:solidFill>
                    <a:srgbClr val="2D287E"/>
                  </a:solidFill>
                  <a:latin typeface="General Sans Medium" pitchFamily="2" charset="77"/>
                </a:rPr>
                <a:t>Shwetas Dhake</a:t>
              </a:r>
            </a:p>
          </p:txBody>
        </p:sp>
        <p:sp>
          <p:nvSpPr>
            <p:cNvPr id="61" name="Rectangle 60">
              <a:extLst>
                <a:ext uri="{FF2B5EF4-FFF2-40B4-BE49-F238E27FC236}">
                  <a16:creationId xmlns:a16="http://schemas.microsoft.com/office/drawing/2014/main" id="{2988F7ED-B2E4-B046-B2BD-DC647ADEBF00}"/>
                </a:ext>
              </a:extLst>
            </p:cNvPr>
            <p:cNvSpPr/>
            <p:nvPr/>
          </p:nvSpPr>
          <p:spPr>
            <a:xfrm>
              <a:off x="1062811" y="4897527"/>
              <a:ext cx="1998310" cy="307777"/>
            </a:xfrm>
            <a:prstGeom prst="rect">
              <a:avLst/>
            </a:prstGeom>
          </p:spPr>
          <p:txBody>
            <a:bodyPr wrap="square">
              <a:spAutoFit/>
            </a:bodyPr>
            <a:lstStyle/>
            <a:p>
              <a:r>
                <a:rPr lang="en-ID" sz="1400" dirty="0">
                  <a:solidFill>
                    <a:schemeClr val="accent4"/>
                  </a:solidFill>
                  <a:latin typeface="General Sans" pitchFamily="2" charset="77"/>
                </a:rPr>
                <a:t>Team Member</a:t>
              </a:r>
              <a:endParaRPr lang="en-US" sz="1400" dirty="0">
                <a:solidFill>
                  <a:schemeClr val="accent4"/>
                </a:solidFill>
                <a:latin typeface="General Sans" pitchFamily="2" charset="77"/>
              </a:endParaRPr>
            </a:p>
          </p:txBody>
        </p:sp>
      </p:grpSp>
      <p:grpSp>
        <p:nvGrpSpPr>
          <p:cNvPr id="65" name="Group 64">
            <a:extLst>
              <a:ext uri="{FF2B5EF4-FFF2-40B4-BE49-F238E27FC236}">
                <a16:creationId xmlns:a16="http://schemas.microsoft.com/office/drawing/2014/main" id="{A6132EEC-420C-174C-BD8F-6AD3E6EFA267}"/>
              </a:ext>
            </a:extLst>
          </p:cNvPr>
          <p:cNvGrpSpPr/>
          <p:nvPr/>
        </p:nvGrpSpPr>
        <p:grpSpPr>
          <a:xfrm>
            <a:off x="6810361" y="1014672"/>
            <a:ext cx="2311842" cy="644610"/>
            <a:chOff x="943180" y="4718714"/>
            <a:chExt cx="2103341" cy="532497"/>
          </a:xfrm>
        </p:grpSpPr>
        <p:sp>
          <p:nvSpPr>
            <p:cNvPr id="71" name="Rectangle 70">
              <a:extLst>
                <a:ext uri="{FF2B5EF4-FFF2-40B4-BE49-F238E27FC236}">
                  <a16:creationId xmlns:a16="http://schemas.microsoft.com/office/drawing/2014/main" id="{0AD03656-1C44-1B49-8BD2-073B64BB396F}"/>
                </a:ext>
              </a:extLst>
            </p:cNvPr>
            <p:cNvSpPr/>
            <p:nvPr/>
          </p:nvSpPr>
          <p:spPr>
            <a:xfrm>
              <a:off x="943180" y="4718714"/>
              <a:ext cx="1998310" cy="338554"/>
            </a:xfrm>
            <a:prstGeom prst="rect">
              <a:avLst/>
            </a:prstGeom>
          </p:spPr>
          <p:txBody>
            <a:bodyPr wrap="square">
              <a:spAutoFit/>
            </a:bodyPr>
            <a:lstStyle/>
            <a:p>
              <a:r>
                <a:rPr lang="en-ID" sz="1600" dirty="0">
                  <a:solidFill>
                    <a:srgbClr val="2D287E"/>
                  </a:solidFill>
                  <a:effectLst/>
                  <a:latin typeface="General Sans Medium" pitchFamily="2" charset="77"/>
                </a:rPr>
                <a:t>Neeraj Kumar</a:t>
              </a:r>
              <a:endParaRPr lang="en-US" sz="1600" dirty="0">
                <a:solidFill>
                  <a:srgbClr val="2D287E"/>
                </a:solidFill>
                <a:latin typeface="General Sans Medium" pitchFamily="2" charset="77"/>
              </a:endParaRPr>
            </a:p>
          </p:txBody>
        </p:sp>
        <p:sp>
          <p:nvSpPr>
            <p:cNvPr id="72" name="Rectangle 71">
              <a:extLst>
                <a:ext uri="{FF2B5EF4-FFF2-40B4-BE49-F238E27FC236}">
                  <a16:creationId xmlns:a16="http://schemas.microsoft.com/office/drawing/2014/main" id="{F3A19919-3141-2C4A-9EA2-681F28FFB780}"/>
                </a:ext>
              </a:extLst>
            </p:cNvPr>
            <p:cNvSpPr/>
            <p:nvPr/>
          </p:nvSpPr>
          <p:spPr>
            <a:xfrm>
              <a:off x="1048211" y="4943434"/>
              <a:ext cx="1998310" cy="307777"/>
            </a:xfrm>
            <a:prstGeom prst="rect">
              <a:avLst/>
            </a:prstGeom>
          </p:spPr>
          <p:txBody>
            <a:bodyPr wrap="square">
              <a:spAutoFit/>
            </a:bodyPr>
            <a:lstStyle/>
            <a:p>
              <a:r>
                <a:rPr lang="en-ID" sz="1400" i="0" dirty="0">
                  <a:solidFill>
                    <a:schemeClr val="accent4"/>
                  </a:solidFill>
                  <a:effectLst/>
                  <a:latin typeface="General Sans" pitchFamily="2" charset="77"/>
                </a:rPr>
                <a:t>Team Leader</a:t>
              </a:r>
              <a:endParaRPr lang="en-US" sz="1400" dirty="0">
                <a:solidFill>
                  <a:schemeClr val="accent4"/>
                </a:solidFill>
                <a:latin typeface="General Sans" pitchFamily="2" charset="77"/>
              </a:endParaRPr>
            </a:p>
          </p:txBody>
        </p:sp>
      </p:grpSp>
      <p:grpSp>
        <p:nvGrpSpPr>
          <p:cNvPr id="67" name="Group 66">
            <a:extLst>
              <a:ext uri="{FF2B5EF4-FFF2-40B4-BE49-F238E27FC236}">
                <a16:creationId xmlns:a16="http://schemas.microsoft.com/office/drawing/2014/main" id="{7D9580BE-F7DE-D84B-99E2-F544A7B28683}"/>
              </a:ext>
            </a:extLst>
          </p:cNvPr>
          <p:cNvGrpSpPr/>
          <p:nvPr/>
        </p:nvGrpSpPr>
        <p:grpSpPr>
          <a:xfrm>
            <a:off x="10033570" y="1029791"/>
            <a:ext cx="2255820" cy="631634"/>
            <a:chOff x="982501" y="4731202"/>
            <a:chExt cx="2052372" cy="521778"/>
          </a:xfrm>
        </p:grpSpPr>
        <p:sp>
          <p:nvSpPr>
            <p:cNvPr id="69" name="Rectangle 68">
              <a:extLst>
                <a:ext uri="{FF2B5EF4-FFF2-40B4-BE49-F238E27FC236}">
                  <a16:creationId xmlns:a16="http://schemas.microsoft.com/office/drawing/2014/main" id="{7A4C62F7-17FB-7B4A-94A7-620D49AFBC84}"/>
                </a:ext>
              </a:extLst>
            </p:cNvPr>
            <p:cNvSpPr/>
            <p:nvPr/>
          </p:nvSpPr>
          <p:spPr>
            <a:xfrm>
              <a:off x="1036563" y="4731202"/>
              <a:ext cx="1998310" cy="338554"/>
            </a:xfrm>
            <a:prstGeom prst="rect">
              <a:avLst/>
            </a:prstGeom>
          </p:spPr>
          <p:txBody>
            <a:bodyPr wrap="square">
              <a:spAutoFit/>
            </a:bodyPr>
            <a:lstStyle/>
            <a:p>
              <a:r>
                <a:rPr lang="en-ID" sz="1600" dirty="0">
                  <a:solidFill>
                    <a:srgbClr val="2D287E"/>
                  </a:solidFill>
                  <a:effectLst/>
                  <a:latin typeface="General Sans Medium" pitchFamily="2" charset="77"/>
                </a:rPr>
                <a:t>Mitesh Tank</a:t>
              </a:r>
              <a:endParaRPr lang="en-US" sz="1600" dirty="0">
                <a:solidFill>
                  <a:srgbClr val="2D287E"/>
                </a:solidFill>
                <a:latin typeface="General Sans Medium" pitchFamily="2" charset="77"/>
              </a:endParaRPr>
            </a:p>
          </p:txBody>
        </p:sp>
        <p:sp>
          <p:nvSpPr>
            <p:cNvPr id="70" name="Rectangle 69">
              <a:extLst>
                <a:ext uri="{FF2B5EF4-FFF2-40B4-BE49-F238E27FC236}">
                  <a16:creationId xmlns:a16="http://schemas.microsoft.com/office/drawing/2014/main" id="{A2BB4050-692C-8349-9EFD-9F3E1E2F0C7D}"/>
                </a:ext>
              </a:extLst>
            </p:cNvPr>
            <p:cNvSpPr/>
            <p:nvPr/>
          </p:nvSpPr>
          <p:spPr>
            <a:xfrm>
              <a:off x="982501" y="4945203"/>
              <a:ext cx="1998310" cy="307777"/>
            </a:xfrm>
            <a:prstGeom prst="rect">
              <a:avLst/>
            </a:prstGeom>
          </p:spPr>
          <p:txBody>
            <a:bodyPr wrap="square">
              <a:spAutoFit/>
            </a:bodyPr>
            <a:lstStyle/>
            <a:p>
              <a:r>
                <a:rPr lang="en-ID" sz="1400" dirty="0">
                  <a:solidFill>
                    <a:schemeClr val="accent4"/>
                  </a:solidFill>
                  <a:latin typeface="General Sans" pitchFamily="2" charset="77"/>
                </a:rPr>
                <a:t>Team Member</a:t>
              </a:r>
              <a:endParaRPr lang="en-US" sz="1400" dirty="0">
                <a:solidFill>
                  <a:schemeClr val="accent4"/>
                </a:solidFill>
                <a:latin typeface="General Sans" pitchFamily="2" charset="77"/>
              </a:endParaRPr>
            </a:p>
          </p:txBody>
        </p:sp>
      </p:gr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5757556" y="776992"/>
            <a:ext cx="1083147" cy="1085130"/>
          </a:xfrm>
        </p:spPr>
      </p:pic>
      <p:pic>
        <p:nvPicPr>
          <p:cNvPr id="6" name="Picture Placeholder 5"/>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6773" b="6773"/>
          <a:stretch>
            <a:fillRect/>
          </a:stretch>
        </p:blipFill>
        <p:spPr>
          <a:xfrm>
            <a:off x="5757556" y="2162414"/>
            <a:ext cx="1083147" cy="1085130"/>
          </a:xfrm>
        </p:spPr>
      </p:pic>
      <p:pic>
        <p:nvPicPr>
          <p:cNvPr id="9" name="Picture Placeholder 8"/>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89" r="89"/>
          <a:stretch>
            <a:fillRect/>
          </a:stretch>
        </p:blipFill>
        <p:spPr>
          <a:xfrm>
            <a:off x="5757556" y="3547836"/>
            <a:ext cx="1083147" cy="1085130"/>
          </a:xfrm>
        </p:spPr>
      </p:pic>
      <p:pic>
        <p:nvPicPr>
          <p:cNvPr id="16" name="Picture Placeholder 15"/>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89" r="89"/>
          <a:stretch>
            <a:fillRect/>
          </a:stretch>
        </p:blipFill>
        <p:spPr>
          <a:xfrm>
            <a:off x="5443929" y="5373529"/>
            <a:ext cx="1281268" cy="1283540"/>
          </a:xfrm>
        </p:spPr>
      </p:pic>
      <p:pic>
        <p:nvPicPr>
          <p:cNvPr id="14" name="Picture Placeholder 13"/>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89" r="89"/>
          <a:stretch>
            <a:fillRect/>
          </a:stretch>
        </p:blipFill>
        <p:spPr>
          <a:xfrm>
            <a:off x="9022296" y="5385769"/>
            <a:ext cx="1281268" cy="1283540"/>
          </a:xfrm>
        </p:spPr>
      </p:pic>
      <p:pic>
        <p:nvPicPr>
          <p:cNvPr id="12" name="Picture Placeholder 11"/>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t="9856" b="9856"/>
          <a:stretch>
            <a:fillRect/>
          </a:stretch>
        </p:blipFill>
        <p:spPr>
          <a:xfrm>
            <a:off x="8938542" y="3547836"/>
            <a:ext cx="1083147" cy="1085130"/>
          </a:xfrm>
        </p:spPr>
      </p:pic>
      <p:pic>
        <p:nvPicPr>
          <p:cNvPr id="8" name="Picture Placeholder 7"/>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t="6157" b="6157"/>
          <a:stretch>
            <a:fillRect/>
          </a:stretch>
        </p:blipFill>
        <p:spPr>
          <a:xfrm>
            <a:off x="8938542" y="2162414"/>
            <a:ext cx="1083147" cy="1085130"/>
          </a:xfrm>
        </p:spPr>
      </p:pic>
      <p:pic>
        <p:nvPicPr>
          <p:cNvPr id="5" name="Picture Placeholder 4"/>
          <p:cNvPicPr>
            <a:picLocks noGrp="1" noChangeAspect="1"/>
          </p:cNvPicPr>
          <p:nvPr>
            <p:ph type="pic" sz="quarter" idx="11"/>
          </p:nvPr>
        </p:nvPicPr>
        <p:blipFill>
          <a:blip r:embed="rId9">
            <a:extLst>
              <a:ext uri="{28A0092B-C50C-407E-A947-70E740481C1C}">
                <a14:useLocalDpi xmlns:a14="http://schemas.microsoft.com/office/drawing/2010/main" val="0"/>
              </a:ext>
            </a:extLst>
          </a:blip>
          <a:srcRect/>
          <a:stretch>
            <a:fillRect/>
          </a:stretch>
        </p:blipFill>
        <p:spPr>
          <a:xfrm>
            <a:off x="8938542" y="776992"/>
            <a:ext cx="1083147" cy="1085130"/>
          </a:xfrm>
        </p:spPr>
      </p:pic>
      <p:pic>
        <p:nvPicPr>
          <p:cNvPr id="44" name="Picture 2" descr="Picture 2"/>
          <p:cNvPicPr>
            <a:picLocks noChangeAspect="1"/>
          </p:cNvPicPr>
          <p:nvPr/>
        </p:nvPicPr>
        <p:blipFill>
          <a:blip r:embed="rId10"/>
          <a:stretch>
            <a:fillRect/>
          </a:stretch>
        </p:blipFill>
        <p:spPr>
          <a:xfrm>
            <a:off x="957540" y="912395"/>
            <a:ext cx="3263075" cy="1696062"/>
          </a:xfrm>
          <a:prstGeom prst="rect">
            <a:avLst/>
          </a:prstGeom>
          <a:ln>
            <a:noFill/>
          </a:ln>
          <a:effectLst>
            <a:glow rad="101600">
              <a:schemeClr val="bg1">
                <a:alpha val="60000"/>
              </a:schemeClr>
            </a:glow>
            <a:outerShdw blurRad="292100" dist="139700" dir="2700000" algn="tl" rotWithShape="0">
              <a:srgbClr val="333333">
                <a:alpha val="65000"/>
              </a:srgbClr>
            </a:outerShdw>
          </a:effectLst>
        </p:spPr>
      </p:pic>
      <p:sp>
        <p:nvSpPr>
          <p:cNvPr id="45" name="Rectangle 44"/>
          <p:cNvSpPr/>
          <p:nvPr/>
        </p:nvSpPr>
        <p:spPr>
          <a:xfrm>
            <a:off x="7235737" y="203200"/>
            <a:ext cx="3210829" cy="461665"/>
          </a:xfrm>
          <a:prstGeom prst="rect">
            <a:avLst/>
          </a:prstGeom>
        </p:spPr>
        <p:txBody>
          <a:bodyPr wrap="square">
            <a:spAutoFit/>
          </a:bodyPr>
          <a:lstStyle/>
          <a:p>
            <a:r>
              <a:rPr lang="en-GB" sz="2400" b="1" dirty="0">
                <a:solidFill>
                  <a:srgbClr val="0070C0"/>
                </a:solidFill>
                <a:latin typeface="Poppins" panose="00000500000000000000" pitchFamily="2" charset="0"/>
                <a:cs typeface="Poppins" panose="00000500000000000000" pitchFamily="2" charset="0"/>
              </a:rPr>
              <a:t>Team Astra_11</a:t>
            </a:r>
            <a:endParaRPr lang="en-IN" sz="2400" b="1" dirty="0">
              <a:solidFill>
                <a:srgbClr val="0070C0"/>
              </a:solidFill>
              <a:latin typeface="Poppins" panose="00000500000000000000" pitchFamily="2" charset="0"/>
              <a:cs typeface="Poppins" panose="00000500000000000000" pitchFamily="2" charset="0"/>
            </a:endParaRPr>
          </a:p>
        </p:txBody>
      </p:sp>
      <p:sp>
        <p:nvSpPr>
          <p:cNvPr id="59" name="Rectangle 58"/>
          <p:cNvSpPr/>
          <p:nvPr/>
        </p:nvSpPr>
        <p:spPr>
          <a:xfrm>
            <a:off x="7404000" y="4818727"/>
            <a:ext cx="3210829" cy="461665"/>
          </a:xfrm>
          <a:prstGeom prst="rect">
            <a:avLst/>
          </a:prstGeom>
        </p:spPr>
        <p:txBody>
          <a:bodyPr wrap="square">
            <a:spAutoFit/>
          </a:bodyPr>
          <a:lstStyle/>
          <a:p>
            <a:r>
              <a:rPr lang="en-GB" sz="2400" b="1" dirty="0">
                <a:solidFill>
                  <a:srgbClr val="0070C0"/>
                </a:solidFill>
                <a:latin typeface="Poppins" panose="00000500000000000000" pitchFamily="2" charset="0"/>
                <a:cs typeface="Poppins" panose="00000500000000000000" pitchFamily="2" charset="0"/>
              </a:rPr>
              <a:t>--- Mentors ---</a:t>
            </a:r>
            <a:endParaRPr lang="en-IN" sz="2400"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8580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Straight Connector 181">
            <a:extLst>
              <a:ext uri="{FF2B5EF4-FFF2-40B4-BE49-F238E27FC236}">
                <a16:creationId xmlns:a16="http://schemas.microsoft.com/office/drawing/2014/main" id="{3252E751-C5AB-DE4F-B2B3-4D0F9C877B15}"/>
              </a:ext>
            </a:extLst>
          </p:cNvPr>
          <p:cNvCxnSpPr>
            <a:cxnSpLocks/>
          </p:cNvCxnSpPr>
          <p:nvPr/>
        </p:nvCxnSpPr>
        <p:spPr>
          <a:xfrm>
            <a:off x="1301262" y="1859324"/>
            <a:ext cx="10058400" cy="0"/>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pic>
        <p:nvPicPr>
          <p:cNvPr id="198" name="Picture 2" descr="Picture 2"/>
          <p:cNvPicPr>
            <a:picLocks noChangeAspect="1"/>
          </p:cNvPicPr>
          <p:nvPr/>
        </p:nvPicPr>
        <p:blipFill>
          <a:blip r:embed="rId2"/>
          <a:stretch>
            <a:fillRect/>
          </a:stretch>
        </p:blipFill>
        <p:spPr>
          <a:xfrm>
            <a:off x="3773890" y="128127"/>
            <a:ext cx="3004979" cy="1561910"/>
          </a:xfrm>
          <a:prstGeom prst="rect">
            <a:avLst/>
          </a:prstGeom>
          <a:ln w="12700">
            <a:miter lim="400000"/>
          </a:ln>
        </p:spPr>
      </p:pic>
      <p:pic>
        <p:nvPicPr>
          <p:cNvPr id="199" name="Picture 2" descr="MITAO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646" y="632728"/>
            <a:ext cx="3560001" cy="844250"/>
          </a:xfrm>
          <a:prstGeom prst="rect">
            <a:avLst/>
          </a:prstGeom>
          <a:noFill/>
          <a:extLst>
            <a:ext uri="{909E8E84-426E-40DD-AFC4-6F175D3DCCD1}">
              <a14:hiddenFill xmlns:a14="http://schemas.microsoft.com/office/drawing/2010/main">
                <a:solidFill>
                  <a:srgbClr val="FFFFFF"/>
                </a:solidFill>
              </a14:hiddenFill>
            </a:ext>
          </a:extLst>
        </p:spPr>
      </p:pic>
      <p:cxnSp>
        <p:nvCxnSpPr>
          <p:cNvPr id="200" name="Straight Connector 199">
            <a:extLst>
              <a:ext uri="{FF2B5EF4-FFF2-40B4-BE49-F238E27FC236}">
                <a16:creationId xmlns:a16="http://schemas.microsoft.com/office/drawing/2014/main" id="{3252E751-C5AB-DE4F-B2B3-4D0F9C877B15}"/>
              </a:ext>
            </a:extLst>
          </p:cNvPr>
          <p:cNvCxnSpPr>
            <a:cxnSpLocks/>
          </p:cNvCxnSpPr>
          <p:nvPr/>
        </p:nvCxnSpPr>
        <p:spPr>
          <a:xfrm>
            <a:off x="7191861" y="356964"/>
            <a:ext cx="0" cy="1465002"/>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0356241" y="-12368"/>
            <a:ext cx="1835759" cy="369332"/>
          </a:xfrm>
          <a:prstGeom prst="rect">
            <a:avLst/>
          </a:prstGeom>
        </p:spPr>
        <p:txBody>
          <a:bodyPr wrap="none">
            <a:spAutoFit/>
          </a:bodyPr>
          <a:lstStyle/>
          <a:p>
            <a:r>
              <a:rPr lang="en-GB" dirty="0"/>
              <a:t>PS Code: </a:t>
            </a:r>
            <a:r>
              <a:rPr lang="en-GB" dirty="0">
                <a:solidFill>
                  <a:srgbClr val="000000"/>
                </a:solidFill>
              </a:rPr>
              <a:t>SIH1279</a:t>
            </a:r>
            <a:endParaRPr lang="en-IN" dirty="0"/>
          </a:p>
        </p:txBody>
      </p:sp>
      <p:sp>
        <p:nvSpPr>
          <p:cNvPr id="231" name="Freeform 230">
            <a:extLst>
              <a:ext uri="{FF2B5EF4-FFF2-40B4-BE49-F238E27FC236}">
                <a16:creationId xmlns:a16="http://schemas.microsoft.com/office/drawing/2014/main" id="{6AA3399E-3FCD-2042-9CC7-29837C2F016F}"/>
              </a:ext>
            </a:extLst>
          </p:cNvPr>
          <p:cNvSpPr/>
          <p:nvPr/>
        </p:nvSpPr>
        <p:spPr>
          <a:xfrm flipV="1">
            <a:off x="0" y="5092862"/>
            <a:ext cx="12192000" cy="1786675"/>
          </a:xfrm>
          <a:custGeom>
            <a:avLst/>
            <a:gdLst>
              <a:gd name="connsiteX0" fmla="*/ 0 w 10810532"/>
              <a:gd name="connsiteY0" fmla="*/ 0 h 6222292"/>
              <a:gd name="connsiteX1" fmla="*/ 10810532 w 10810532"/>
              <a:gd name="connsiteY1" fmla="*/ 0 h 6222292"/>
              <a:gd name="connsiteX2" fmla="*/ 10791216 w 10810532"/>
              <a:gd name="connsiteY2" fmla="*/ 254024 h 6222292"/>
              <a:gd name="connsiteX3" fmla="*/ 4177553 w 10810532"/>
              <a:gd name="connsiteY3" fmla="*/ 6222292 h 6222292"/>
              <a:gd name="connsiteX4" fmla="*/ 199957 w 10810532"/>
              <a:gd name="connsiteY4" fmla="*/ 4901573 h 6222292"/>
              <a:gd name="connsiteX5" fmla="*/ 0 w 10810532"/>
              <a:gd name="connsiteY5" fmla="*/ 4744437 h 62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10532" h="6222292">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chemeClr val="accent1"/>
              </a:gs>
              <a:gs pos="100000">
                <a:schemeClr val="accent4"/>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https://h2svision.github.io/publicAssets/Ministry%20Logo/ministryOfLaw.png"/>
          <p:cNvPicPr>
            <a:picLocks noChangeAspect="1" noChangeArrowheads="1"/>
          </p:cNvPicPr>
          <p:nvPr/>
        </p:nvPicPr>
        <p:blipFill rotWithShape="1">
          <a:blip r:embed="rId4">
            <a:extLst>
              <a:ext uri="{28A0092B-C50C-407E-A947-70E740481C1C}">
                <a14:useLocalDpi xmlns:a14="http://schemas.microsoft.com/office/drawing/2010/main" val="0"/>
              </a:ext>
            </a:extLst>
          </a:blip>
          <a:srcRect t="11208" b="16984"/>
          <a:stretch/>
        </p:blipFill>
        <p:spPr bwMode="auto">
          <a:xfrm>
            <a:off x="1301262" y="248995"/>
            <a:ext cx="2118217" cy="1521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A38E49-ED09-E824-43F7-6431EDFA9C56}"/>
              </a:ext>
            </a:extLst>
          </p:cNvPr>
          <p:cNvSpPr txBox="1"/>
          <p:nvPr/>
        </p:nvSpPr>
        <p:spPr>
          <a:xfrm>
            <a:off x="1236308" y="2241671"/>
            <a:ext cx="6111550" cy="757130"/>
          </a:xfrm>
          <a:prstGeom prst="rect">
            <a:avLst/>
          </a:prstGeom>
          <a:noFill/>
        </p:spPr>
        <p:txBody>
          <a:bodyPr wrap="square">
            <a:spAutoFit/>
          </a:bodyPr>
          <a:lstStyle/>
          <a:p>
            <a:pPr>
              <a:lnSpc>
                <a:spcPct val="80000"/>
              </a:lnSpc>
            </a:pPr>
            <a:r>
              <a:rPr lang="en-US" sz="5400" b="1" spc="-50" dirty="0">
                <a:solidFill>
                  <a:srgbClr val="2D287E"/>
                </a:solidFill>
                <a:latin typeface="General Sans Semibold" pitchFamily="2" charset="77"/>
              </a:rPr>
              <a:t>Our Product</a:t>
            </a:r>
            <a:endParaRPr lang="en-US" sz="5400" b="1" spc="-50" dirty="0">
              <a:solidFill>
                <a:schemeClr val="accent1"/>
              </a:solidFill>
              <a:latin typeface="General Sans Semibold" pitchFamily="2" charset="77"/>
            </a:endParaRPr>
          </a:p>
        </p:txBody>
      </p:sp>
      <p:cxnSp>
        <p:nvCxnSpPr>
          <p:cNvPr id="4" name="Straight Connector 3">
            <a:extLst>
              <a:ext uri="{FF2B5EF4-FFF2-40B4-BE49-F238E27FC236}">
                <a16:creationId xmlns:a16="http://schemas.microsoft.com/office/drawing/2014/main" id="{34BC5295-E0CD-A9B1-3668-44AD3696B959}"/>
              </a:ext>
            </a:extLst>
          </p:cNvPr>
          <p:cNvCxnSpPr>
            <a:cxnSpLocks/>
          </p:cNvCxnSpPr>
          <p:nvPr/>
        </p:nvCxnSpPr>
        <p:spPr>
          <a:xfrm>
            <a:off x="1170992" y="2241671"/>
            <a:ext cx="0" cy="628988"/>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2A5B384-A31A-0598-67F5-905CD45333CA}"/>
              </a:ext>
            </a:extLst>
          </p:cNvPr>
          <p:cNvPicPr>
            <a:picLocks noChangeAspect="1"/>
          </p:cNvPicPr>
          <p:nvPr/>
        </p:nvPicPr>
        <p:blipFill>
          <a:blip r:embed="rId5"/>
          <a:stretch>
            <a:fillRect/>
          </a:stretch>
        </p:blipFill>
        <p:spPr>
          <a:xfrm>
            <a:off x="1152980" y="3231934"/>
            <a:ext cx="6258800" cy="2635787"/>
          </a:xfrm>
          <a:prstGeom prst="rect">
            <a:avLst/>
          </a:prstGeom>
        </p:spPr>
      </p:pic>
    </p:spTree>
    <p:extLst>
      <p:ext uri="{BB962C8B-B14F-4D97-AF65-F5344CB8AC3E}">
        <p14:creationId xmlns:p14="http://schemas.microsoft.com/office/powerpoint/2010/main" val="338972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aphic 2">
            <a:extLst>
              <a:ext uri="{FF2B5EF4-FFF2-40B4-BE49-F238E27FC236}">
                <a16:creationId xmlns:a16="http://schemas.microsoft.com/office/drawing/2014/main" id="{EFF9E49F-6DC5-E048-9A0A-1BBB90D14183}"/>
              </a:ext>
            </a:extLst>
          </p:cNvPr>
          <p:cNvGrpSpPr/>
          <p:nvPr/>
        </p:nvGrpSpPr>
        <p:grpSpPr>
          <a:xfrm>
            <a:off x="807863" y="2134700"/>
            <a:ext cx="3605231" cy="5552441"/>
            <a:chOff x="4455742" y="1412268"/>
            <a:chExt cx="3032963" cy="4671089"/>
          </a:xfrm>
        </p:grpSpPr>
        <p:sp>
          <p:nvSpPr>
            <p:cNvPr id="5" name="Freeform 4">
              <a:extLst>
                <a:ext uri="{FF2B5EF4-FFF2-40B4-BE49-F238E27FC236}">
                  <a16:creationId xmlns:a16="http://schemas.microsoft.com/office/drawing/2014/main" id="{A9A351ED-ADF9-434C-B9D7-ABF502BA912E}"/>
                </a:ext>
              </a:extLst>
            </p:cNvPr>
            <p:cNvSpPr/>
            <p:nvPr/>
          </p:nvSpPr>
          <p:spPr>
            <a:xfrm>
              <a:off x="4455742" y="5928741"/>
              <a:ext cx="2696896" cy="154616"/>
            </a:xfrm>
            <a:custGeom>
              <a:avLst/>
              <a:gdLst>
                <a:gd name="connsiteX0" fmla="*/ 5488271 w 5488270"/>
                <a:gd name="connsiteY0" fmla="*/ 77308 h 154616"/>
                <a:gd name="connsiteX1" fmla="*/ 2744135 w 5488270"/>
                <a:gd name="connsiteY1" fmla="*/ 154617 h 154616"/>
                <a:gd name="connsiteX2" fmla="*/ 0 w 5488270"/>
                <a:gd name="connsiteY2" fmla="*/ 77308 h 154616"/>
                <a:gd name="connsiteX3" fmla="*/ 2744135 w 5488270"/>
                <a:gd name="connsiteY3" fmla="*/ 0 h 154616"/>
                <a:gd name="connsiteX4" fmla="*/ 5488271 w 5488270"/>
                <a:gd name="connsiteY4" fmla="*/ 77308 h 154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270" h="154616">
                  <a:moveTo>
                    <a:pt x="5488271" y="77308"/>
                  </a:moveTo>
                  <a:cubicBezTo>
                    <a:pt x="5488271" y="120004"/>
                    <a:pt x="4259679" y="154617"/>
                    <a:pt x="2744135" y="154617"/>
                  </a:cubicBezTo>
                  <a:cubicBezTo>
                    <a:pt x="1228591" y="154617"/>
                    <a:pt x="0" y="120004"/>
                    <a:pt x="0" y="77308"/>
                  </a:cubicBezTo>
                  <a:cubicBezTo>
                    <a:pt x="0" y="34612"/>
                    <a:pt x="1228591" y="0"/>
                    <a:pt x="2744135" y="0"/>
                  </a:cubicBezTo>
                  <a:cubicBezTo>
                    <a:pt x="4259679" y="0"/>
                    <a:pt x="5488271" y="34612"/>
                    <a:pt x="5488271" y="77308"/>
                  </a:cubicBezTo>
                  <a:close/>
                </a:path>
              </a:pathLst>
            </a:custGeom>
            <a:solidFill>
              <a:srgbClr val="2D287E">
                <a:alpha val="15000"/>
              </a:srgbClr>
            </a:solidFill>
            <a:ln w="311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832F718-EC60-2E45-8528-9C5A55347336}"/>
                </a:ext>
              </a:extLst>
            </p:cNvPr>
            <p:cNvSpPr/>
            <p:nvPr/>
          </p:nvSpPr>
          <p:spPr>
            <a:xfrm>
              <a:off x="4847705" y="2453917"/>
              <a:ext cx="2641000" cy="3554937"/>
            </a:xfrm>
            <a:custGeom>
              <a:avLst/>
              <a:gdLst>
                <a:gd name="connsiteX0" fmla="*/ 2483046 w 2641000"/>
                <a:gd name="connsiteY0" fmla="*/ 2026851 h 3554937"/>
                <a:gd name="connsiteX1" fmla="*/ 2516401 w 2641000"/>
                <a:gd name="connsiteY1" fmla="*/ 2149359 h 3554937"/>
                <a:gd name="connsiteX2" fmla="*/ 2457173 w 2641000"/>
                <a:gd name="connsiteY2" fmla="*/ 2260646 h 3554937"/>
                <a:gd name="connsiteX3" fmla="*/ 2412596 w 2641000"/>
                <a:gd name="connsiteY3" fmla="*/ 2401547 h 3554937"/>
                <a:gd name="connsiteX4" fmla="*/ 2427559 w 2641000"/>
                <a:gd name="connsiteY4" fmla="*/ 2557411 h 3554937"/>
                <a:gd name="connsiteX5" fmla="*/ 2242081 w 2641000"/>
                <a:gd name="connsiteY5" fmla="*/ 2757851 h 3554937"/>
                <a:gd name="connsiteX6" fmla="*/ 1781660 w 2641000"/>
                <a:gd name="connsiteY6" fmla="*/ 2854487 h 3554937"/>
                <a:gd name="connsiteX7" fmla="*/ 1633277 w 2641000"/>
                <a:gd name="connsiteY7" fmla="*/ 3337040 h 3554937"/>
                <a:gd name="connsiteX8" fmla="*/ 1707469 w 2641000"/>
                <a:gd name="connsiteY8" fmla="*/ 3337040 h 3554937"/>
                <a:gd name="connsiteX9" fmla="*/ 1784777 w 2641000"/>
                <a:gd name="connsiteY9" fmla="*/ 3554938 h 3554937"/>
                <a:gd name="connsiteX10" fmla="*/ 31311 w 2641000"/>
                <a:gd name="connsiteY10" fmla="*/ 3554938 h 3554937"/>
                <a:gd name="connsiteX11" fmla="*/ 226140 w 2641000"/>
                <a:gd name="connsiteY11" fmla="*/ 2939900 h 3554937"/>
                <a:gd name="connsiteX12" fmla="*/ 351143 w 2641000"/>
                <a:gd name="connsiteY12" fmla="*/ 2939900 h 3554937"/>
                <a:gd name="connsiteX13" fmla="*/ 429699 w 2641000"/>
                <a:gd name="connsiteY13" fmla="*/ 2677114 h 3554937"/>
                <a:gd name="connsiteX14" fmla="*/ 441856 w 2641000"/>
                <a:gd name="connsiteY14" fmla="*/ 2636589 h 3554937"/>
                <a:gd name="connsiteX15" fmla="*/ 452143 w 2641000"/>
                <a:gd name="connsiteY15" fmla="*/ 2602299 h 3554937"/>
                <a:gd name="connsiteX16" fmla="*/ 471158 w 2641000"/>
                <a:gd name="connsiteY16" fmla="*/ 2538084 h 3554937"/>
                <a:gd name="connsiteX17" fmla="*/ 513241 w 2641000"/>
                <a:gd name="connsiteY17" fmla="*/ 2397495 h 3554937"/>
                <a:gd name="connsiteX18" fmla="*/ 506072 w 2641000"/>
                <a:gd name="connsiteY18" fmla="*/ 2305535 h 3554937"/>
                <a:gd name="connsiteX19" fmla="*/ 434686 w 2641000"/>
                <a:gd name="connsiteY19" fmla="*/ 2189572 h 3554937"/>
                <a:gd name="connsiteX20" fmla="*/ 382628 w 2641000"/>
                <a:gd name="connsiteY20" fmla="*/ 2104783 h 3554937"/>
                <a:gd name="connsiteX21" fmla="*/ 335557 w 2641000"/>
                <a:gd name="connsiteY21" fmla="*/ 2028098 h 3554937"/>
                <a:gd name="connsiteX22" fmla="*/ 291292 w 2641000"/>
                <a:gd name="connsiteY22" fmla="*/ 1955777 h 3554937"/>
                <a:gd name="connsiteX23" fmla="*/ 237986 w 2641000"/>
                <a:gd name="connsiteY23" fmla="*/ 1869117 h 3554937"/>
                <a:gd name="connsiteX24" fmla="*/ 228946 w 2641000"/>
                <a:gd name="connsiteY24" fmla="*/ 1856336 h 3554937"/>
                <a:gd name="connsiteX25" fmla="*/ 219906 w 2641000"/>
                <a:gd name="connsiteY25" fmla="*/ 1843555 h 3554937"/>
                <a:gd name="connsiteX26" fmla="*/ 134804 w 2641000"/>
                <a:gd name="connsiteY26" fmla="*/ 1700472 h 3554937"/>
                <a:gd name="connsiteX27" fmla="*/ 124206 w 2641000"/>
                <a:gd name="connsiteY27" fmla="*/ 1683015 h 3554937"/>
                <a:gd name="connsiteX28" fmla="*/ 118595 w 2641000"/>
                <a:gd name="connsiteY28" fmla="*/ 1673975 h 3554937"/>
                <a:gd name="connsiteX29" fmla="*/ 66536 w 2641000"/>
                <a:gd name="connsiteY29" fmla="*/ 1549908 h 3554937"/>
                <a:gd name="connsiteX30" fmla="*/ 45339 w 2641000"/>
                <a:gd name="connsiteY30" fmla="*/ 1483822 h 3554937"/>
                <a:gd name="connsiteX31" fmla="*/ 47521 w 2641000"/>
                <a:gd name="connsiteY31" fmla="*/ 814543 h 3554937"/>
                <a:gd name="connsiteX32" fmla="*/ 54690 w 2641000"/>
                <a:gd name="connsiteY32" fmla="*/ 789917 h 3554937"/>
                <a:gd name="connsiteX33" fmla="*/ 56873 w 2641000"/>
                <a:gd name="connsiteY33" fmla="*/ 782435 h 3554937"/>
                <a:gd name="connsiteX34" fmla="*/ 147897 w 2641000"/>
                <a:gd name="connsiteY34" fmla="*/ 567344 h 3554937"/>
                <a:gd name="connsiteX35" fmla="*/ 248585 w 2641000"/>
                <a:gd name="connsiteY35" fmla="*/ 413039 h 3554937"/>
                <a:gd name="connsiteX36" fmla="*/ 252637 w 2641000"/>
                <a:gd name="connsiteY36" fmla="*/ 407739 h 3554937"/>
                <a:gd name="connsiteX37" fmla="*/ 972416 w 2641000"/>
                <a:gd name="connsiteY37" fmla="*/ 15275 h 3554937"/>
                <a:gd name="connsiteX38" fmla="*/ 1190313 w 2641000"/>
                <a:gd name="connsiteY38" fmla="*/ 0 h 3554937"/>
                <a:gd name="connsiteX39" fmla="*/ 2065331 w 2641000"/>
                <a:gd name="connsiteY39" fmla="*/ 278996 h 3554937"/>
                <a:gd name="connsiteX40" fmla="*/ 2070943 w 2641000"/>
                <a:gd name="connsiteY40" fmla="*/ 284295 h 3554937"/>
                <a:gd name="connsiteX41" fmla="*/ 2459043 w 2641000"/>
                <a:gd name="connsiteY41" fmla="*/ 1179888 h 3554937"/>
                <a:gd name="connsiteX42" fmla="*/ 2426000 w 2641000"/>
                <a:gd name="connsiteY42" fmla="*/ 1347597 h 3554937"/>
                <a:gd name="connsiteX43" fmla="*/ 2412907 w 2641000"/>
                <a:gd name="connsiteY43" fmla="*/ 1381887 h 3554937"/>
                <a:gd name="connsiteX44" fmla="*/ 2409790 w 2641000"/>
                <a:gd name="connsiteY44" fmla="*/ 1398720 h 3554937"/>
                <a:gd name="connsiteX45" fmla="*/ 2449380 w 2641000"/>
                <a:gd name="connsiteY45" fmla="*/ 1514059 h 3554937"/>
                <a:gd name="connsiteX46" fmla="*/ 2627688 w 2641000"/>
                <a:gd name="connsiteY46" fmla="*/ 1814876 h 3554937"/>
                <a:gd name="connsiteX47" fmla="*/ 2483046 w 2641000"/>
                <a:gd name="connsiteY47" fmla="*/ 2026851 h 355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41000" h="3554937">
                  <a:moveTo>
                    <a:pt x="2483046" y="2026851"/>
                  </a:moveTo>
                  <a:lnTo>
                    <a:pt x="2516401" y="2149359"/>
                  </a:lnTo>
                  <a:cubicBezTo>
                    <a:pt x="2516401" y="2149359"/>
                    <a:pt x="2560978" y="2230721"/>
                    <a:pt x="2457173" y="2260646"/>
                  </a:cubicBezTo>
                  <a:cubicBezTo>
                    <a:pt x="2457173" y="2260646"/>
                    <a:pt x="2501750" y="2364451"/>
                    <a:pt x="2412596" y="2401547"/>
                  </a:cubicBezTo>
                  <a:cubicBezTo>
                    <a:pt x="2412596" y="2401547"/>
                    <a:pt x="2397945" y="2475738"/>
                    <a:pt x="2427559" y="2557411"/>
                  </a:cubicBezTo>
                  <a:cubicBezTo>
                    <a:pt x="2427559" y="2557411"/>
                    <a:pt x="2464654" y="2757851"/>
                    <a:pt x="2242081" y="2757851"/>
                  </a:cubicBezTo>
                  <a:cubicBezTo>
                    <a:pt x="2242081" y="2757851"/>
                    <a:pt x="1870814" y="2743200"/>
                    <a:pt x="1781660" y="2854487"/>
                  </a:cubicBezTo>
                  <a:cubicBezTo>
                    <a:pt x="1781660" y="2854487"/>
                    <a:pt x="1581219" y="3084853"/>
                    <a:pt x="1633277" y="3337040"/>
                  </a:cubicBezTo>
                  <a:lnTo>
                    <a:pt x="1707469" y="3337040"/>
                  </a:lnTo>
                  <a:cubicBezTo>
                    <a:pt x="1707469" y="3337040"/>
                    <a:pt x="1725860" y="3417778"/>
                    <a:pt x="1784777" y="3554938"/>
                  </a:cubicBezTo>
                  <a:lnTo>
                    <a:pt x="31311" y="3554938"/>
                  </a:lnTo>
                  <a:lnTo>
                    <a:pt x="226140" y="2939900"/>
                  </a:lnTo>
                  <a:lnTo>
                    <a:pt x="351143" y="2939900"/>
                  </a:lnTo>
                  <a:lnTo>
                    <a:pt x="429699" y="2677114"/>
                  </a:lnTo>
                  <a:lnTo>
                    <a:pt x="441856" y="2636589"/>
                  </a:lnTo>
                  <a:lnTo>
                    <a:pt x="452143" y="2602299"/>
                  </a:lnTo>
                  <a:lnTo>
                    <a:pt x="471158" y="2538084"/>
                  </a:lnTo>
                  <a:lnTo>
                    <a:pt x="513241" y="2397495"/>
                  </a:lnTo>
                  <a:cubicBezTo>
                    <a:pt x="525710" y="2367569"/>
                    <a:pt x="523217" y="2333279"/>
                    <a:pt x="506072" y="2305535"/>
                  </a:cubicBezTo>
                  <a:cubicBezTo>
                    <a:pt x="488615" y="2277168"/>
                    <a:pt x="463365" y="2236331"/>
                    <a:pt x="434686" y="2189572"/>
                  </a:cubicBezTo>
                  <a:cubicBezTo>
                    <a:pt x="418476" y="2163076"/>
                    <a:pt x="400708" y="2134397"/>
                    <a:pt x="382628" y="2104783"/>
                  </a:cubicBezTo>
                  <a:cubicBezTo>
                    <a:pt x="367353" y="2079844"/>
                    <a:pt x="351455" y="2053971"/>
                    <a:pt x="335557" y="2028098"/>
                  </a:cubicBezTo>
                  <a:cubicBezTo>
                    <a:pt x="320594" y="2003783"/>
                    <a:pt x="305631" y="1979468"/>
                    <a:pt x="291292" y="1955777"/>
                  </a:cubicBezTo>
                  <a:cubicBezTo>
                    <a:pt x="272900" y="1925851"/>
                    <a:pt x="255131" y="1896549"/>
                    <a:pt x="237986" y="1869117"/>
                  </a:cubicBezTo>
                  <a:cubicBezTo>
                    <a:pt x="234869" y="1865064"/>
                    <a:pt x="231752" y="1860700"/>
                    <a:pt x="228946" y="1856336"/>
                  </a:cubicBezTo>
                  <a:cubicBezTo>
                    <a:pt x="225829" y="1852284"/>
                    <a:pt x="223023" y="1847919"/>
                    <a:pt x="219906" y="1843555"/>
                  </a:cubicBezTo>
                  <a:cubicBezTo>
                    <a:pt x="188422" y="1798043"/>
                    <a:pt x="159743" y="1750349"/>
                    <a:pt x="134804" y="1700472"/>
                  </a:cubicBezTo>
                  <a:cubicBezTo>
                    <a:pt x="130440" y="1693303"/>
                    <a:pt x="126700" y="1687380"/>
                    <a:pt x="124206" y="1683015"/>
                  </a:cubicBezTo>
                  <a:cubicBezTo>
                    <a:pt x="120777" y="1677405"/>
                    <a:pt x="118595" y="1674287"/>
                    <a:pt x="118595" y="1673975"/>
                  </a:cubicBezTo>
                  <a:cubicBezTo>
                    <a:pt x="98644" y="1633451"/>
                    <a:pt x="81187" y="1592303"/>
                    <a:pt x="66536" y="1549908"/>
                  </a:cubicBezTo>
                  <a:cubicBezTo>
                    <a:pt x="58743" y="1528087"/>
                    <a:pt x="51573" y="1506266"/>
                    <a:pt x="45339" y="1483822"/>
                  </a:cubicBezTo>
                  <a:cubicBezTo>
                    <a:pt x="-17007" y="1265613"/>
                    <a:pt x="-13890" y="1030882"/>
                    <a:pt x="47521" y="814543"/>
                  </a:cubicBezTo>
                  <a:cubicBezTo>
                    <a:pt x="50015" y="806439"/>
                    <a:pt x="52197" y="798022"/>
                    <a:pt x="54690" y="789917"/>
                  </a:cubicBezTo>
                  <a:cubicBezTo>
                    <a:pt x="55314" y="787423"/>
                    <a:pt x="56249" y="784929"/>
                    <a:pt x="56873" y="782435"/>
                  </a:cubicBezTo>
                  <a:cubicBezTo>
                    <a:pt x="80252" y="707933"/>
                    <a:pt x="110801" y="635612"/>
                    <a:pt x="147897" y="567344"/>
                  </a:cubicBezTo>
                  <a:cubicBezTo>
                    <a:pt x="177199" y="513103"/>
                    <a:pt x="210866" y="461668"/>
                    <a:pt x="248585" y="413039"/>
                  </a:cubicBezTo>
                  <a:cubicBezTo>
                    <a:pt x="249832" y="411168"/>
                    <a:pt x="251390" y="409610"/>
                    <a:pt x="252637" y="407739"/>
                  </a:cubicBezTo>
                  <a:cubicBezTo>
                    <a:pt x="438115" y="180178"/>
                    <a:pt x="682198" y="53617"/>
                    <a:pt x="972416" y="15275"/>
                  </a:cubicBezTo>
                  <a:cubicBezTo>
                    <a:pt x="1044113" y="5923"/>
                    <a:pt x="1117680" y="0"/>
                    <a:pt x="1190313" y="0"/>
                  </a:cubicBezTo>
                  <a:cubicBezTo>
                    <a:pt x="1503599" y="0"/>
                    <a:pt x="1840888" y="61098"/>
                    <a:pt x="2065331" y="278996"/>
                  </a:cubicBezTo>
                  <a:cubicBezTo>
                    <a:pt x="2067202" y="280866"/>
                    <a:pt x="2068760" y="282737"/>
                    <a:pt x="2070943" y="284295"/>
                  </a:cubicBezTo>
                  <a:cubicBezTo>
                    <a:pt x="2334664" y="522767"/>
                    <a:pt x="2432546" y="853821"/>
                    <a:pt x="2459043" y="1179888"/>
                  </a:cubicBezTo>
                  <a:cubicBezTo>
                    <a:pt x="2463719" y="1237869"/>
                    <a:pt x="2452497" y="1295850"/>
                    <a:pt x="2426000" y="1347597"/>
                  </a:cubicBezTo>
                  <a:cubicBezTo>
                    <a:pt x="2420701" y="1357884"/>
                    <a:pt x="2416025" y="1369418"/>
                    <a:pt x="2412907" y="1381887"/>
                  </a:cubicBezTo>
                  <a:cubicBezTo>
                    <a:pt x="2411972" y="1387498"/>
                    <a:pt x="2410725" y="1393109"/>
                    <a:pt x="2409790" y="1398720"/>
                  </a:cubicBezTo>
                  <a:cubicBezTo>
                    <a:pt x="2405114" y="1433322"/>
                    <a:pt x="2412907" y="1473535"/>
                    <a:pt x="2449380" y="1514059"/>
                  </a:cubicBezTo>
                  <a:lnTo>
                    <a:pt x="2627688" y="1814876"/>
                  </a:lnTo>
                  <a:cubicBezTo>
                    <a:pt x="2627688" y="1815188"/>
                    <a:pt x="2705931" y="1971363"/>
                    <a:pt x="2483046" y="2026851"/>
                  </a:cubicBezTo>
                  <a:close/>
                </a:path>
              </a:pathLst>
            </a:custGeom>
            <a:solidFill>
              <a:srgbClr val="FFFFFF"/>
            </a:solidFill>
            <a:ln w="311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39409682-3578-6240-BE39-48AF97A9E275}"/>
                </a:ext>
              </a:extLst>
            </p:cNvPr>
            <p:cNvSpPr/>
            <p:nvPr/>
          </p:nvSpPr>
          <p:spPr>
            <a:xfrm>
              <a:off x="5417993" y="2499117"/>
              <a:ext cx="1300526" cy="355369"/>
            </a:xfrm>
            <a:custGeom>
              <a:avLst/>
              <a:gdLst>
                <a:gd name="connsiteX0" fmla="*/ 1300526 w 1300526"/>
                <a:gd name="connsiteY0" fmla="*/ 177373 h 355369"/>
                <a:gd name="connsiteX1" fmla="*/ 742534 w 1300526"/>
                <a:gd name="connsiteY1" fmla="*/ 353499 h 355369"/>
                <a:gd name="connsiteX2" fmla="*/ 692346 w 1300526"/>
                <a:gd name="connsiteY2" fmla="*/ 355057 h 355369"/>
                <a:gd name="connsiteX3" fmla="*/ 650263 w 1300526"/>
                <a:gd name="connsiteY3" fmla="*/ 355369 h 355369"/>
                <a:gd name="connsiteX4" fmla="*/ 416468 w 1300526"/>
                <a:gd name="connsiteY4" fmla="*/ 343524 h 355369"/>
                <a:gd name="connsiteX5" fmla="*/ 369397 w 1300526"/>
                <a:gd name="connsiteY5" fmla="*/ 337912 h 355369"/>
                <a:gd name="connsiteX6" fmla="*/ 0 w 1300526"/>
                <a:gd name="connsiteY6" fmla="*/ 177373 h 355369"/>
                <a:gd name="connsiteX7" fmla="*/ 455122 w 1300526"/>
                <a:gd name="connsiteY7" fmla="*/ 7793 h 355369"/>
                <a:gd name="connsiteX8" fmla="*/ 480995 w 1300526"/>
                <a:gd name="connsiteY8" fmla="*/ 5611 h 355369"/>
                <a:gd name="connsiteX9" fmla="*/ 483801 w 1300526"/>
                <a:gd name="connsiteY9" fmla="*/ 5611 h 355369"/>
                <a:gd name="connsiteX10" fmla="*/ 505310 w 1300526"/>
                <a:gd name="connsiteY10" fmla="*/ 4364 h 355369"/>
                <a:gd name="connsiteX11" fmla="*/ 531495 w 1300526"/>
                <a:gd name="connsiteY11" fmla="*/ 2805 h 355369"/>
                <a:gd name="connsiteX12" fmla="*/ 610674 w 1300526"/>
                <a:gd name="connsiteY12" fmla="*/ 312 h 355369"/>
                <a:gd name="connsiteX13" fmla="*/ 650263 w 1300526"/>
                <a:gd name="connsiteY13" fmla="*/ 0 h 355369"/>
                <a:gd name="connsiteX14" fmla="*/ 783994 w 1300526"/>
                <a:gd name="connsiteY14" fmla="*/ 3741 h 355369"/>
                <a:gd name="connsiteX15" fmla="*/ 812050 w 1300526"/>
                <a:gd name="connsiteY15" fmla="*/ 5611 h 355369"/>
                <a:gd name="connsiteX16" fmla="*/ 832935 w 1300526"/>
                <a:gd name="connsiteY16" fmla="*/ 7170 h 355369"/>
                <a:gd name="connsiteX17" fmla="*/ 1300526 w 1300526"/>
                <a:gd name="connsiteY17" fmla="*/ 177373 h 35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0526" h="355369">
                  <a:moveTo>
                    <a:pt x="1300526" y="177373"/>
                  </a:moveTo>
                  <a:cubicBezTo>
                    <a:pt x="1300526" y="267150"/>
                    <a:pt x="1058003" y="341341"/>
                    <a:pt x="742534" y="353499"/>
                  </a:cubicBezTo>
                  <a:cubicBezTo>
                    <a:pt x="726013" y="354122"/>
                    <a:pt x="709491" y="354746"/>
                    <a:pt x="692346" y="355057"/>
                  </a:cubicBezTo>
                  <a:cubicBezTo>
                    <a:pt x="678319" y="355057"/>
                    <a:pt x="664291" y="355369"/>
                    <a:pt x="650263" y="355369"/>
                  </a:cubicBezTo>
                  <a:cubicBezTo>
                    <a:pt x="567655" y="355369"/>
                    <a:pt x="489100" y="351317"/>
                    <a:pt x="416468" y="343524"/>
                  </a:cubicBezTo>
                  <a:cubicBezTo>
                    <a:pt x="400570" y="341965"/>
                    <a:pt x="384672" y="340094"/>
                    <a:pt x="369397" y="337912"/>
                  </a:cubicBezTo>
                  <a:cubicBezTo>
                    <a:pt x="150876" y="309234"/>
                    <a:pt x="0" y="248135"/>
                    <a:pt x="0" y="177373"/>
                  </a:cubicBezTo>
                  <a:cubicBezTo>
                    <a:pt x="0" y="97571"/>
                    <a:pt x="191401" y="30238"/>
                    <a:pt x="455122" y="7793"/>
                  </a:cubicBezTo>
                  <a:cubicBezTo>
                    <a:pt x="463850" y="7170"/>
                    <a:pt x="472267" y="6546"/>
                    <a:pt x="480995" y="5611"/>
                  </a:cubicBezTo>
                  <a:cubicBezTo>
                    <a:pt x="481930" y="5611"/>
                    <a:pt x="482866" y="5611"/>
                    <a:pt x="483801" y="5611"/>
                  </a:cubicBezTo>
                  <a:cubicBezTo>
                    <a:pt x="490970" y="5299"/>
                    <a:pt x="498140" y="4676"/>
                    <a:pt x="505310" y="4364"/>
                  </a:cubicBezTo>
                  <a:cubicBezTo>
                    <a:pt x="514038" y="3741"/>
                    <a:pt x="522766" y="3429"/>
                    <a:pt x="531495" y="2805"/>
                  </a:cubicBezTo>
                  <a:cubicBezTo>
                    <a:pt x="557369" y="1559"/>
                    <a:pt x="583865" y="623"/>
                    <a:pt x="610674" y="312"/>
                  </a:cubicBezTo>
                  <a:cubicBezTo>
                    <a:pt x="623766" y="312"/>
                    <a:pt x="636859" y="0"/>
                    <a:pt x="650263" y="0"/>
                  </a:cubicBezTo>
                  <a:cubicBezTo>
                    <a:pt x="696087" y="0"/>
                    <a:pt x="740976" y="1247"/>
                    <a:pt x="783994" y="3741"/>
                  </a:cubicBezTo>
                  <a:cubicBezTo>
                    <a:pt x="793346" y="4364"/>
                    <a:pt x="802698" y="4988"/>
                    <a:pt x="812050" y="5611"/>
                  </a:cubicBezTo>
                  <a:cubicBezTo>
                    <a:pt x="819219" y="5923"/>
                    <a:pt x="826077" y="6546"/>
                    <a:pt x="832935" y="7170"/>
                  </a:cubicBezTo>
                  <a:cubicBezTo>
                    <a:pt x="1103203" y="28367"/>
                    <a:pt x="1300526" y="96635"/>
                    <a:pt x="1300526" y="177373"/>
                  </a:cubicBezTo>
                  <a:close/>
                </a:path>
              </a:pathLst>
            </a:custGeom>
            <a:solidFill>
              <a:schemeClr val="tx1">
                <a:lumMod val="50000"/>
                <a:lumOff val="50000"/>
              </a:schemeClr>
            </a:solidFill>
            <a:ln w="311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F19D436-D656-584F-8620-D06EAB358F2E}"/>
                </a:ext>
              </a:extLst>
            </p:cNvPr>
            <p:cNvSpPr/>
            <p:nvPr/>
          </p:nvSpPr>
          <p:spPr>
            <a:xfrm>
              <a:off x="5418274" y="2498494"/>
              <a:ext cx="1300556" cy="226625"/>
            </a:xfrm>
            <a:custGeom>
              <a:avLst/>
              <a:gdLst>
                <a:gd name="connsiteX0" fmla="*/ 24345 w 1300556"/>
                <a:gd name="connsiteY0" fmla="*/ 226626 h 226625"/>
                <a:gd name="connsiteX1" fmla="*/ 649982 w 1300556"/>
                <a:gd name="connsiteY1" fmla="*/ 97259 h 226625"/>
                <a:gd name="connsiteX2" fmla="*/ 1275619 w 1300556"/>
                <a:gd name="connsiteY2" fmla="*/ 226626 h 226625"/>
                <a:gd name="connsiteX3" fmla="*/ 1300557 w 1300556"/>
                <a:gd name="connsiteY3" fmla="*/ 177996 h 226625"/>
                <a:gd name="connsiteX4" fmla="*/ 650293 w 1300556"/>
                <a:gd name="connsiteY4" fmla="*/ 0 h 226625"/>
                <a:gd name="connsiteX5" fmla="*/ 30 w 1300556"/>
                <a:gd name="connsiteY5" fmla="*/ 177996 h 226625"/>
                <a:gd name="connsiteX6" fmla="*/ 24345 w 1300556"/>
                <a:gd name="connsiteY6" fmla="*/ 226626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556" h="226625">
                  <a:moveTo>
                    <a:pt x="24345" y="226626"/>
                  </a:moveTo>
                  <a:cubicBezTo>
                    <a:pt x="101653" y="152123"/>
                    <a:pt x="352282" y="97259"/>
                    <a:pt x="649982" y="97259"/>
                  </a:cubicBezTo>
                  <a:cubicBezTo>
                    <a:pt x="947681" y="97259"/>
                    <a:pt x="1197998" y="151811"/>
                    <a:pt x="1275619" y="226626"/>
                  </a:cubicBezTo>
                  <a:cubicBezTo>
                    <a:pt x="1291517" y="211039"/>
                    <a:pt x="1300557" y="194830"/>
                    <a:pt x="1300557" y="177996"/>
                  </a:cubicBezTo>
                  <a:cubicBezTo>
                    <a:pt x="1300557" y="79802"/>
                    <a:pt x="1009403" y="0"/>
                    <a:pt x="650293" y="0"/>
                  </a:cubicBezTo>
                  <a:cubicBezTo>
                    <a:pt x="291184" y="0"/>
                    <a:pt x="30" y="79490"/>
                    <a:pt x="30" y="177996"/>
                  </a:cubicBezTo>
                  <a:cubicBezTo>
                    <a:pt x="-593" y="194830"/>
                    <a:pt x="8447" y="211351"/>
                    <a:pt x="24345" y="226626"/>
                  </a:cubicBezTo>
                  <a:close/>
                </a:path>
              </a:pathLst>
            </a:custGeom>
            <a:solidFill>
              <a:schemeClr val="bg1">
                <a:lumMod val="65000"/>
              </a:schemeClr>
            </a:solidFill>
            <a:ln w="3117" cap="flat">
              <a:noFill/>
              <a:prstDash val="solid"/>
              <a:miter/>
            </a:ln>
          </p:spPr>
          <p:txBody>
            <a:bodyPr rtlCol="0" anchor="ctr"/>
            <a:lstStyle/>
            <a:p>
              <a:endParaRPr lang="en-US"/>
            </a:p>
          </p:txBody>
        </p:sp>
        <p:grpSp>
          <p:nvGrpSpPr>
            <p:cNvPr id="9" name="Graphic 2">
              <a:extLst>
                <a:ext uri="{FF2B5EF4-FFF2-40B4-BE49-F238E27FC236}">
                  <a16:creationId xmlns:a16="http://schemas.microsoft.com/office/drawing/2014/main" id="{CE599853-550D-FE42-BDAF-A2A38FEC2B73}"/>
                </a:ext>
              </a:extLst>
            </p:cNvPr>
            <p:cNvGrpSpPr/>
            <p:nvPr/>
          </p:nvGrpSpPr>
          <p:grpSpPr>
            <a:xfrm>
              <a:off x="5417573" y="1412268"/>
              <a:ext cx="1278190" cy="1441906"/>
              <a:chOff x="5417573" y="1412268"/>
              <a:chExt cx="1278190" cy="1441906"/>
            </a:xfrm>
          </p:grpSpPr>
          <p:grpSp>
            <p:nvGrpSpPr>
              <p:cNvPr id="10" name="Graphic 2">
                <a:extLst>
                  <a:ext uri="{FF2B5EF4-FFF2-40B4-BE49-F238E27FC236}">
                    <a16:creationId xmlns:a16="http://schemas.microsoft.com/office/drawing/2014/main" id="{DFDED3B9-5AD7-8145-8918-57C0068F3C1A}"/>
                  </a:ext>
                </a:extLst>
              </p:cNvPr>
              <p:cNvGrpSpPr/>
              <p:nvPr/>
            </p:nvGrpSpPr>
            <p:grpSpPr>
              <a:xfrm>
                <a:off x="5787701" y="1856774"/>
                <a:ext cx="624780" cy="997400"/>
                <a:chOff x="5787701" y="1856774"/>
                <a:chExt cx="624780" cy="997400"/>
              </a:xfrm>
              <a:solidFill>
                <a:srgbClr val="432C62"/>
              </a:solidFill>
            </p:grpSpPr>
            <p:sp>
              <p:nvSpPr>
                <p:cNvPr id="11" name="Freeform 10">
                  <a:extLst>
                    <a:ext uri="{FF2B5EF4-FFF2-40B4-BE49-F238E27FC236}">
                      <a16:creationId xmlns:a16="http://schemas.microsoft.com/office/drawing/2014/main" id="{1D874E68-0336-CB41-85F0-566C0671E76D}"/>
                    </a:ext>
                  </a:extLst>
                </p:cNvPr>
                <p:cNvSpPr/>
                <p:nvPr/>
              </p:nvSpPr>
              <p:spPr>
                <a:xfrm>
                  <a:off x="5787701" y="1856774"/>
                  <a:ext cx="297242" cy="985866"/>
                </a:xfrm>
                <a:custGeom>
                  <a:avLst/>
                  <a:gdLst>
                    <a:gd name="connsiteX0" fmla="*/ 296453 w 297242"/>
                    <a:gd name="connsiteY0" fmla="*/ 30734 h 985866"/>
                    <a:gd name="connsiteX1" fmla="*/ 289906 w 297242"/>
                    <a:gd name="connsiteY1" fmla="*/ 55672 h 985866"/>
                    <a:gd name="connsiteX2" fmla="*/ 287413 w 297242"/>
                    <a:gd name="connsiteY2" fmla="*/ 65648 h 985866"/>
                    <a:gd name="connsiteX3" fmla="*/ 286166 w 297242"/>
                    <a:gd name="connsiteY3" fmla="*/ 70635 h 985866"/>
                    <a:gd name="connsiteX4" fmla="*/ 283983 w 297242"/>
                    <a:gd name="connsiteY4" fmla="*/ 79363 h 985866"/>
                    <a:gd name="connsiteX5" fmla="*/ 281490 w 297242"/>
                    <a:gd name="connsiteY5" fmla="*/ 88715 h 985866"/>
                    <a:gd name="connsiteX6" fmla="*/ 278061 w 297242"/>
                    <a:gd name="connsiteY6" fmla="*/ 101808 h 985866"/>
                    <a:gd name="connsiteX7" fmla="*/ 276502 w 297242"/>
                    <a:gd name="connsiteY7" fmla="*/ 107419 h 985866"/>
                    <a:gd name="connsiteX8" fmla="*/ 266215 w 297242"/>
                    <a:gd name="connsiteY8" fmla="*/ 147320 h 985866"/>
                    <a:gd name="connsiteX9" fmla="*/ 265904 w 297242"/>
                    <a:gd name="connsiteY9" fmla="*/ 148879 h 985866"/>
                    <a:gd name="connsiteX10" fmla="*/ 256552 w 297242"/>
                    <a:gd name="connsiteY10" fmla="*/ 184727 h 985866"/>
                    <a:gd name="connsiteX11" fmla="*/ 243459 w 297242"/>
                    <a:gd name="connsiteY11" fmla="*/ 234915 h 985866"/>
                    <a:gd name="connsiteX12" fmla="*/ 231614 w 297242"/>
                    <a:gd name="connsiteY12" fmla="*/ 279804 h 985866"/>
                    <a:gd name="connsiteX13" fmla="*/ 214157 w 297242"/>
                    <a:gd name="connsiteY13" fmla="*/ 347449 h 985866"/>
                    <a:gd name="connsiteX14" fmla="*/ 210416 w 297242"/>
                    <a:gd name="connsiteY14" fmla="*/ 361165 h 985866"/>
                    <a:gd name="connsiteX15" fmla="*/ 208234 w 297242"/>
                    <a:gd name="connsiteY15" fmla="*/ 370205 h 985866"/>
                    <a:gd name="connsiteX16" fmla="*/ 203246 w 297242"/>
                    <a:gd name="connsiteY16" fmla="*/ 388909 h 985866"/>
                    <a:gd name="connsiteX17" fmla="*/ 200441 w 297242"/>
                    <a:gd name="connsiteY17" fmla="*/ 400131 h 985866"/>
                    <a:gd name="connsiteX18" fmla="*/ 140589 w 297242"/>
                    <a:gd name="connsiteY18" fmla="*/ 628939 h 985866"/>
                    <a:gd name="connsiteX19" fmla="*/ 136848 w 297242"/>
                    <a:gd name="connsiteY19" fmla="*/ 642655 h 985866"/>
                    <a:gd name="connsiteX20" fmla="*/ 135913 w 297242"/>
                    <a:gd name="connsiteY20" fmla="*/ 646396 h 985866"/>
                    <a:gd name="connsiteX21" fmla="*/ 134354 w 297242"/>
                    <a:gd name="connsiteY21" fmla="*/ 651695 h 985866"/>
                    <a:gd name="connsiteX22" fmla="*/ 129367 w 297242"/>
                    <a:gd name="connsiteY22" fmla="*/ 670399 h 985866"/>
                    <a:gd name="connsiteX23" fmla="*/ 66398 w 297242"/>
                    <a:gd name="connsiteY23" fmla="*/ 911052 h 985866"/>
                    <a:gd name="connsiteX24" fmla="*/ 62969 w 297242"/>
                    <a:gd name="connsiteY24" fmla="*/ 924768 h 985866"/>
                    <a:gd name="connsiteX25" fmla="*/ 60475 w 297242"/>
                    <a:gd name="connsiteY25" fmla="*/ 934120 h 985866"/>
                    <a:gd name="connsiteX26" fmla="*/ 55799 w 297242"/>
                    <a:gd name="connsiteY26" fmla="*/ 952823 h 985866"/>
                    <a:gd name="connsiteX27" fmla="*/ 47071 w 297242"/>
                    <a:gd name="connsiteY27" fmla="*/ 985867 h 985866"/>
                    <a:gd name="connsiteX28" fmla="*/ 0 w 297242"/>
                    <a:gd name="connsiteY28" fmla="*/ 980255 h 985866"/>
                    <a:gd name="connsiteX29" fmla="*/ 85725 w 297242"/>
                    <a:gd name="connsiteY29" fmla="*/ 650136 h 985866"/>
                    <a:gd name="connsiteX30" fmla="*/ 191089 w 297242"/>
                    <a:gd name="connsiteY30" fmla="*/ 245202 h 985866"/>
                    <a:gd name="connsiteX31" fmla="*/ 210728 w 297242"/>
                    <a:gd name="connsiteY31" fmla="*/ 170076 h 985866"/>
                    <a:gd name="connsiteX32" fmla="*/ 221326 w 297242"/>
                    <a:gd name="connsiteY32" fmla="*/ 129863 h 985866"/>
                    <a:gd name="connsiteX33" fmla="*/ 224444 w 297242"/>
                    <a:gd name="connsiteY33" fmla="*/ 117394 h 985866"/>
                    <a:gd name="connsiteX34" fmla="*/ 228808 w 297242"/>
                    <a:gd name="connsiteY34" fmla="*/ 100249 h 985866"/>
                    <a:gd name="connsiteX35" fmla="*/ 240030 w 297242"/>
                    <a:gd name="connsiteY35" fmla="*/ 56607 h 985866"/>
                    <a:gd name="connsiteX36" fmla="*/ 243459 w 297242"/>
                    <a:gd name="connsiteY36" fmla="*/ 42892 h 985866"/>
                    <a:gd name="connsiteX37" fmla="*/ 250006 w 297242"/>
                    <a:gd name="connsiteY37" fmla="*/ 18265 h 985866"/>
                    <a:gd name="connsiteX38" fmla="*/ 279308 w 297242"/>
                    <a:gd name="connsiteY38" fmla="*/ 808 h 985866"/>
                    <a:gd name="connsiteX39" fmla="*/ 296453 w 297242"/>
                    <a:gd name="connsiteY39" fmla="*/ 30734 h 9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7242" h="985866">
                      <a:moveTo>
                        <a:pt x="296453" y="30734"/>
                      </a:moveTo>
                      <a:lnTo>
                        <a:pt x="289906" y="55672"/>
                      </a:lnTo>
                      <a:lnTo>
                        <a:pt x="287413" y="65648"/>
                      </a:lnTo>
                      <a:lnTo>
                        <a:pt x="286166" y="70635"/>
                      </a:lnTo>
                      <a:lnTo>
                        <a:pt x="283983" y="79363"/>
                      </a:lnTo>
                      <a:lnTo>
                        <a:pt x="281490" y="88715"/>
                      </a:lnTo>
                      <a:lnTo>
                        <a:pt x="278061" y="101808"/>
                      </a:lnTo>
                      <a:lnTo>
                        <a:pt x="276502" y="107419"/>
                      </a:lnTo>
                      <a:lnTo>
                        <a:pt x="266215" y="147320"/>
                      </a:lnTo>
                      <a:lnTo>
                        <a:pt x="265904" y="148879"/>
                      </a:lnTo>
                      <a:lnTo>
                        <a:pt x="256552" y="184727"/>
                      </a:lnTo>
                      <a:lnTo>
                        <a:pt x="243459" y="234915"/>
                      </a:lnTo>
                      <a:lnTo>
                        <a:pt x="231614" y="279804"/>
                      </a:lnTo>
                      <a:lnTo>
                        <a:pt x="214157" y="347449"/>
                      </a:lnTo>
                      <a:lnTo>
                        <a:pt x="210416" y="361165"/>
                      </a:lnTo>
                      <a:lnTo>
                        <a:pt x="208234" y="370205"/>
                      </a:lnTo>
                      <a:lnTo>
                        <a:pt x="203246" y="388909"/>
                      </a:lnTo>
                      <a:lnTo>
                        <a:pt x="200441" y="400131"/>
                      </a:lnTo>
                      <a:lnTo>
                        <a:pt x="140589" y="628939"/>
                      </a:lnTo>
                      <a:lnTo>
                        <a:pt x="136848" y="642655"/>
                      </a:lnTo>
                      <a:lnTo>
                        <a:pt x="135913" y="646396"/>
                      </a:lnTo>
                      <a:lnTo>
                        <a:pt x="134354" y="651695"/>
                      </a:lnTo>
                      <a:lnTo>
                        <a:pt x="129367" y="670399"/>
                      </a:lnTo>
                      <a:lnTo>
                        <a:pt x="66398" y="911052"/>
                      </a:lnTo>
                      <a:lnTo>
                        <a:pt x="62969" y="924768"/>
                      </a:lnTo>
                      <a:lnTo>
                        <a:pt x="60475" y="934120"/>
                      </a:lnTo>
                      <a:lnTo>
                        <a:pt x="55799" y="952823"/>
                      </a:lnTo>
                      <a:lnTo>
                        <a:pt x="47071" y="985867"/>
                      </a:lnTo>
                      <a:cubicBezTo>
                        <a:pt x="31173" y="984308"/>
                        <a:pt x="15275" y="982437"/>
                        <a:pt x="0" y="980255"/>
                      </a:cubicBezTo>
                      <a:lnTo>
                        <a:pt x="85725" y="650136"/>
                      </a:lnTo>
                      <a:lnTo>
                        <a:pt x="191089" y="245202"/>
                      </a:lnTo>
                      <a:lnTo>
                        <a:pt x="210728" y="170076"/>
                      </a:lnTo>
                      <a:lnTo>
                        <a:pt x="221326" y="129863"/>
                      </a:lnTo>
                      <a:lnTo>
                        <a:pt x="224444" y="117394"/>
                      </a:lnTo>
                      <a:lnTo>
                        <a:pt x="228808" y="100249"/>
                      </a:lnTo>
                      <a:lnTo>
                        <a:pt x="240030" y="56607"/>
                      </a:lnTo>
                      <a:lnTo>
                        <a:pt x="243459" y="42892"/>
                      </a:lnTo>
                      <a:lnTo>
                        <a:pt x="250006" y="18265"/>
                      </a:lnTo>
                      <a:cubicBezTo>
                        <a:pt x="253123" y="5172"/>
                        <a:pt x="266527" y="-2621"/>
                        <a:pt x="279308" y="808"/>
                      </a:cubicBezTo>
                      <a:cubicBezTo>
                        <a:pt x="291777" y="4549"/>
                        <a:pt x="299882" y="17953"/>
                        <a:pt x="296453" y="30734"/>
                      </a:cubicBezTo>
                      <a:close/>
                    </a:path>
                  </a:pathLst>
                </a:custGeom>
                <a:solidFill>
                  <a:srgbClr val="432C62"/>
                </a:solidFill>
                <a:ln w="311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16984F4-1021-4B41-AE89-335095686BD8}"/>
                    </a:ext>
                  </a:extLst>
                </p:cNvPr>
                <p:cNvSpPr/>
                <p:nvPr/>
              </p:nvSpPr>
              <p:spPr>
                <a:xfrm>
                  <a:off x="6110339" y="1858331"/>
                  <a:ext cx="302142" cy="995842"/>
                </a:xfrm>
                <a:custGeom>
                  <a:avLst/>
                  <a:gdLst>
                    <a:gd name="connsiteX0" fmla="*/ 301441 w 302142"/>
                    <a:gd name="connsiteY0" fmla="*/ 29177 h 995842"/>
                    <a:gd name="connsiteX1" fmla="*/ 266838 w 302142"/>
                    <a:gd name="connsiteY1" fmla="*/ 162284 h 995842"/>
                    <a:gd name="connsiteX2" fmla="*/ 231614 w 302142"/>
                    <a:gd name="connsiteY2" fmla="*/ 297262 h 995842"/>
                    <a:gd name="connsiteX3" fmla="*/ 151499 w 302142"/>
                    <a:gd name="connsiteY3" fmla="*/ 605561 h 995842"/>
                    <a:gd name="connsiteX4" fmla="*/ 145889 w 302142"/>
                    <a:gd name="connsiteY4" fmla="*/ 627381 h 995842"/>
                    <a:gd name="connsiteX5" fmla="*/ 140589 w 302142"/>
                    <a:gd name="connsiteY5" fmla="*/ 647644 h 995842"/>
                    <a:gd name="connsiteX6" fmla="*/ 50188 w 302142"/>
                    <a:gd name="connsiteY6" fmla="*/ 994284 h 995842"/>
                    <a:gd name="connsiteX7" fmla="*/ 0 w 302142"/>
                    <a:gd name="connsiteY7" fmla="*/ 995843 h 995842"/>
                    <a:gd name="connsiteX8" fmla="*/ 16522 w 302142"/>
                    <a:gd name="connsiteY8" fmla="*/ 932562 h 995842"/>
                    <a:gd name="connsiteX9" fmla="*/ 22445 w 302142"/>
                    <a:gd name="connsiteY9" fmla="*/ 909806 h 995842"/>
                    <a:gd name="connsiteX10" fmla="*/ 89778 w 302142"/>
                    <a:gd name="connsiteY10" fmla="*/ 650449 h 995842"/>
                    <a:gd name="connsiteX11" fmla="*/ 91336 w 302142"/>
                    <a:gd name="connsiteY11" fmla="*/ 644215 h 995842"/>
                    <a:gd name="connsiteX12" fmla="*/ 95701 w 302142"/>
                    <a:gd name="connsiteY12" fmla="*/ 627381 h 995842"/>
                    <a:gd name="connsiteX13" fmla="*/ 95701 w 302142"/>
                    <a:gd name="connsiteY13" fmla="*/ 627381 h 995842"/>
                    <a:gd name="connsiteX14" fmla="*/ 101311 w 302142"/>
                    <a:gd name="connsiteY14" fmla="*/ 605872 h 995842"/>
                    <a:gd name="connsiteX15" fmla="*/ 104117 w 302142"/>
                    <a:gd name="connsiteY15" fmla="*/ 594650 h 995842"/>
                    <a:gd name="connsiteX16" fmla="*/ 107234 w 302142"/>
                    <a:gd name="connsiteY16" fmla="*/ 582181 h 995842"/>
                    <a:gd name="connsiteX17" fmla="*/ 132172 w 302142"/>
                    <a:gd name="connsiteY17" fmla="*/ 486792 h 995842"/>
                    <a:gd name="connsiteX18" fmla="*/ 162722 w 302142"/>
                    <a:gd name="connsiteY18" fmla="*/ 369271 h 995842"/>
                    <a:gd name="connsiteX19" fmla="*/ 168644 w 302142"/>
                    <a:gd name="connsiteY19" fmla="*/ 346515 h 995842"/>
                    <a:gd name="connsiteX20" fmla="*/ 202623 w 302142"/>
                    <a:gd name="connsiteY20" fmla="*/ 215901 h 995842"/>
                    <a:gd name="connsiteX21" fmla="*/ 205428 w 302142"/>
                    <a:gd name="connsiteY21" fmla="*/ 204056 h 995842"/>
                    <a:gd name="connsiteX22" fmla="*/ 221950 w 302142"/>
                    <a:gd name="connsiteY22" fmla="*/ 141399 h 995842"/>
                    <a:gd name="connsiteX23" fmla="*/ 235666 w 302142"/>
                    <a:gd name="connsiteY23" fmla="*/ 88093 h 995842"/>
                    <a:gd name="connsiteX24" fmla="*/ 241589 w 302142"/>
                    <a:gd name="connsiteY24" fmla="*/ 65025 h 995842"/>
                    <a:gd name="connsiteX25" fmla="*/ 253746 w 302142"/>
                    <a:gd name="connsiteY25" fmla="*/ 17955 h 995842"/>
                    <a:gd name="connsiteX26" fmla="*/ 283360 w 302142"/>
                    <a:gd name="connsiteY26" fmla="*/ 810 h 995842"/>
                    <a:gd name="connsiteX27" fmla="*/ 301441 w 302142"/>
                    <a:gd name="connsiteY27" fmla="*/ 29177 h 99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2142" h="995842">
                      <a:moveTo>
                        <a:pt x="301441" y="29177"/>
                      </a:moveTo>
                      <a:lnTo>
                        <a:pt x="266838" y="162284"/>
                      </a:lnTo>
                      <a:lnTo>
                        <a:pt x="231614" y="297262"/>
                      </a:lnTo>
                      <a:lnTo>
                        <a:pt x="151499" y="605561"/>
                      </a:lnTo>
                      <a:lnTo>
                        <a:pt x="145889" y="627381"/>
                      </a:lnTo>
                      <a:lnTo>
                        <a:pt x="140589" y="647644"/>
                      </a:lnTo>
                      <a:lnTo>
                        <a:pt x="50188" y="994284"/>
                      </a:lnTo>
                      <a:cubicBezTo>
                        <a:pt x="33667" y="994908"/>
                        <a:pt x="17145" y="995531"/>
                        <a:pt x="0" y="995843"/>
                      </a:cubicBezTo>
                      <a:lnTo>
                        <a:pt x="16522" y="932562"/>
                      </a:lnTo>
                      <a:lnTo>
                        <a:pt x="22445" y="909806"/>
                      </a:lnTo>
                      <a:lnTo>
                        <a:pt x="89778" y="650449"/>
                      </a:lnTo>
                      <a:lnTo>
                        <a:pt x="91336" y="644215"/>
                      </a:lnTo>
                      <a:lnTo>
                        <a:pt x="95701" y="627381"/>
                      </a:lnTo>
                      <a:lnTo>
                        <a:pt x="95701" y="627381"/>
                      </a:lnTo>
                      <a:lnTo>
                        <a:pt x="101311" y="605872"/>
                      </a:lnTo>
                      <a:lnTo>
                        <a:pt x="104117" y="594650"/>
                      </a:lnTo>
                      <a:lnTo>
                        <a:pt x="107234" y="582181"/>
                      </a:lnTo>
                      <a:lnTo>
                        <a:pt x="132172" y="486792"/>
                      </a:lnTo>
                      <a:lnTo>
                        <a:pt x="162722" y="369271"/>
                      </a:lnTo>
                      <a:lnTo>
                        <a:pt x="168644" y="346515"/>
                      </a:lnTo>
                      <a:lnTo>
                        <a:pt x="202623" y="215901"/>
                      </a:lnTo>
                      <a:lnTo>
                        <a:pt x="205428" y="204056"/>
                      </a:lnTo>
                      <a:lnTo>
                        <a:pt x="221950" y="141399"/>
                      </a:lnTo>
                      <a:lnTo>
                        <a:pt x="235666" y="88093"/>
                      </a:lnTo>
                      <a:lnTo>
                        <a:pt x="241589" y="65025"/>
                      </a:lnTo>
                      <a:lnTo>
                        <a:pt x="253746" y="17955"/>
                      </a:lnTo>
                      <a:cubicBezTo>
                        <a:pt x="257175" y="5174"/>
                        <a:pt x="270268" y="-2619"/>
                        <a:pt x="283360" y="810"/>
                      </a:cubicBezTo>
                      <a:cubicBezTo>
                        <a:pt x="297076" y="2992"/>
                        <a:pt x="304558" y="16396"/>
                        <a:pt x="301441" y="29177"/>
                      </a:cubicBezTo>
                      <a:close/>
                    </a:path>
                  </a:pathLst>
                </a:custGeom>
                <a:solidFill>
                  <a:srgbClr val="432C62"/>
                </a:solidFill>
                <a:ln w="311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14EFEE8-94C9-4F41-9413-1FB8A861924F}"/>
                    </a:ext>
                  </a:extLst>
                </p:cNvPr>
                <p:cNvSpPr/>
                <p:nvPr/>
              </p:nvSpPr>
              <p:spPr>
                <a:xfrm>
                  <a:off x="5972312" y="2215445"/>
                  <a:ext cx="25493" cy="30237"/>
                </a:xfrm>
                <a:custGeom>
                  <a:avLst/>
                  <a:gdLst>
                    <a:gd name="connsiteX0" fmla="*/ 25494 w 25493"/>
                    <a:gd name="connsiteY0" fmla="*/ 2494 h 30237"/>
                    <a:gd name="connsiteX1" fmla="*/ 18324 w 25493"/>
                    <a:gd name="connsiteY1" fmla="*/ 30238 h 30237"/>
                    <a:gd name="connsiteX2" fmla="*/ 244 w 25493"/>
                    <a:gd name="connsiteY2" fmla="*/ 0 h 30237"/>
                    <a:gd name="connsiteX3" fmla="*/ 25494 w 25493"/>
                    <a:gd name="connsiteY3" fmla="*/ 2494 h 30237"/>
                  </a:gdLst>
                  <a:ahLst/>
                  <a:cxnLst>
                    <a:cxn ang="0">
                      <a:pos x="connsiteX0" y="connsiteY0"/>
                    </a:cxn>
                    <a:cxn ang="0">
                      <a:pos x="connsiteX1" y="connsiteY1"/>
                    </a:cxn>
                    <a:cxn ang="0">
                      <a:pos x="connsiteX2" y="connsiteY2"/>
                    </a:cxn>
                    <a:cxn ang="0">
                      <a:pos x="connsiteX3" y="connsiteY3"/>
                    </a:cxn>
                  </a:cxnLst>
                  <a:rect l="l" t="t" r="r" b="b"/>
                  <a:pathLst>
                    <a:path w="25493" h="30237">
                      <a:moveTo>
                        <a:pt x="25494" y="2494"/>
                      </a:moveTo>
                      <a:lnTo>
                        <a:pt x="18324" y="30238"/>
                      </a:lnTo>
                      <a:cubicBezTo>
                        <a:pt x="-3497" y="26497"/>
                        <a:pt x="244" y="0"/>
                        <a:pt x="244" y="0"/>
                      </a:cubicBezTo>
                      <a:lnTo>
                        <a:pt x="25494" y="2494"/>
                      </a:lnTo>
                      <a:close/>
                    </a:path>
                  </a:pathLst>
                </a:custGeom>
                <a:solidFill>
                  <a:srgbClr val="432C62"/>
                </a:solidFill>
                <a:ln w="311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54BCEC4-63D3-5742-8494-E1F876C1F571}"/>
                    </a:ext>
                  </a:extLst>
                </p:cNvPr>
                <p:cNvSpPr/>
                <p:nvPr/>
              </p:nvSpPr>
              <p:spPr>
                <a:xfrm>
                  <a:off x="6045879" y="1933644"/>
                  <a:ext cx="25493" cy="30237"/>
                </a:xfrm>
                <a:custGeom>
                  <a:avLst/>
                  <a:gdLst>
                    <a:gd name="connsiteX0" fmla="*/ 25494 w 25493"/>
                    <a:gd name="connsiteY0" fmla="*/ 2494 h 30237"/>
                    <a:gd name="connsiteX1" fmla="*/ 18324 w 25493"/>
                    <a:gd name="connsiteY1" fmla="*/ 30238 h 30237"/>
                    <a:gd name="connsiteX2" fmla="*/ 244 w 25493"/>
                    <a:gd name="connsiteY2" fmla="*/ 0 h 30237"/>
                    <a:gd name="connsiteX3" fmla="*/ 25494 w 25493"/>
                    <a:gd name="connsiteY3" fmla="*/ 2494 h 30237"/>
                  </a:gdLst>
                  <a:ahLst/>
                  <a:cxnLst>
                    <a:cxn ang="0">
                      <a:pos x="connsiteX0" y="connsiteY0"/>
                    </a:cxn>
                    <a:cxn ang="0">
                      <a:pos x="connsiteX1" y="connsiteY1"/>
                    </a:cxn>
                    <a:cxn ang="0">
                      <a:pos x="connsiteX2" y="connsiteY2"/>
                    </a:cxn>
                    <a:cxn ang="0">
                      <a:pos x="connsiteX3" y="connsiteY3"/>
                    </a:cxn>
                  </a:cxnLst>
                  <a:rect l="l" t="t" r="r" b="b"/>
                  <a:pathLst>
                    <a:path w="25493" h="30237">
                      <a:moveTo>
                        <a:pt x="25494" y="2494"/>
                      </a:moveTo>
                      <a:lnTo>
                        <a:pt x="18324" y="30238"/>
                      </a:lnTo>
                      <a:cubicBezTo>
                        <a:pt x="-3497" y="26497"/>
                        <a:pt x="244" y="0"/>
                        <a:pt x="244" y="0"/>
                      </a:cubicBezTo>
                      <a:lnTo>
                        <a:pt x="25494" y="2494"/>
                      </a:lnTo>
                      <a:close/>
                    </a:path>
                  </a:pathLst>
                </a:custGeom>
                <a:solidFill>
                  <a:srgbClr val="432C62"/>
                </a:solidFill>
                <a:ln w="311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24EED93-C642-3A44-BCFA-952C35827B8B}"/>
                    </a:ext>
                  </a:extLst>
                </p:cNvPr>
                <p:cNvSpPr/>
                <p:nvPr/>
              </p:nvSpPr>
              <p:spPr>
                <a:xfrm>
                  <a:off x="5898783" y="2497247"/>
                  <a:ext cx="25143" cy="29925"/>
                </a:xfrm>
                <a:custGeom>
                  <a:avLst/>
                  <a:gdLst>
                    <a:gd name="connsiteX0" fmla="*/ 25143 w 25143"/>
                    <a:gd name="connsiteY0" fmla="*/ 2182 h 29925"/>
                    <a:gd name="connsiteX1" fmla="*/ 17973 w 25143"/>
                    <a:gd name="connsiteY1" fmla="*/ 29926 h 29925"/>
                    <a:gd name="connsiteX2" fmla="*/ 205 w 25143"/>
                    <a:gd name="connsiteY2" fmla="*/ 0 h 29925"/>
                    <a:gd name="connsiteX3" fmla="*/ 25143 w 25143"/>
                    <a:gd name="connsiteY3" fmla="*/ 2182 h 29925"/>
                  </a:gdLst>
                  <a:ahLst/>
                  <a:cxnLst>
                    <a:cxn ang="0">
                      <a:pos x="connsiteX0" y="connsiteY0"/>
                    </a:cxn>
                    <a:cxn ang="0">
                      <a:pos x="connsiteX1" y="connsiteY1"/>
                    </a:cxn>
                    <a:cxn ang="0">
                      <a:pos x="connsiteX2" y="connsiteY2"/>
                    </a:cxn>
                    <a:cxn ang="0">
                      <a:pos x="connsiteX3" y="connsiteY3"/>
                    </a:cxn>
                  </a:cxnLst>
                  <a:rect l="l" t="t" r="r" b="b"/>
                  <a:pathLst>
                    <a:path w="25143" h="29925">
                      <a:moveTo>
                        <a:pt x="25143" y="2182"/>
                      </a:moveTo>
                      <a:lnTo>
                        <a:pt x="17973" y="29926"/>
                      </a:lnTo>
                      <a:cubicBezTo>
                        <a:pt x="-3224" y="25874"/>
                        <a:pt x="205" y="0"/>
                        <a:pt x="205" y="0"/>
                      </a:cubicBezTo>
                      <a:lnTo>
                        <a:pt x="25143" y="2182"/>
                      </a:lnTo>
                      <a:close/>
                    </a:path>
                  </a:pathLst>
                </a:custGeom>
                <a:solidFill>
                  <a:srgbClr val="432C62"/>
                </a:solidFill>
                <a:ln w="311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A77BF1-8124-4A46-85F8-73A5A7B8B9BF}"/>
                    </a:ext>
                  </a:extLst>
                </p:cNvPr>
                <p:cNvSpPr/>
                <p:nvPr/>
              </p:nvSpPr>
              <p:spPr>
                <a:xfrm>
                  <a:off x="5825522" y="2779360"/>
                  <a:ext cx="24836" cy="29925"/>
                </a:xfrm>
                <a:custGeom>
                  <a:avLst/>
                  <a:gdLst>
                    <a:gd name="connsiteX0" fmla="*/ 24836 w 24836"/>
                    <a:gd name="connsiteY0" fmla="*/ 2182 h 29925"/>
                    <a:gd name="connsiteX1" fmla="*/ 17666 w 24836"/>
                    <a:gd name="connsiteY1" fmla="*/ 29926 h 29925"/>
                    <a:gd name="connsiteX2" fmla="*/ 210 w 24836"/>
                    <a:gd name="connsiteY2" fmla="*/ 0 h 29925"/>
                    <a:gd name="connsiteX3" fmla="*/ 24836 w 24836"/>
                    <a:gd name="connsiteY3" fmla="*/ 2182 h 29925"/>
                  </a:gdLst>
                  <a:ahLst/>
                  <a:cxnLst>
                    <a:cxn ang="0">
                      <a:pos x="connsiteX0" y="connsiteY0"/>
                    </a:cxn>
                    <a:cxn ang="0">
                      <a:pos x="connsiteX1" y="connsiteY1"/>
                    </a:cxn>
                    <a:cxn ang="0">
                      <a:pos x="connsiteX2" y="connsiteY2"/>
                    </a:cxn>
                    <a:cxn ang="0">
                      <a:pos x="connsiteX3" y="connsiteY3"/>
                    </a:cxn>
                  </a:cxnLst>
                  <a:rect l="l" t="t" r="r" b="b"/>
                  <a:pathLst>
                    <a:path w="24836" h="29925">
                      <a:moveTo>
                        <a:pt x="24836" y="2182"/>
                      </a:moveTo>
                      <a:lnTo>
                        <a:pt x="17666" y="29926"/>
                      </a:lnTo>
                      <a:cubicBezTo>
                        <a:pt x="-3219" y="25874"/>
                        <a:pt x="210" y="0"/>
                        <a:pt x="210" y="0"/>
                      </a:cubicBezTo>
                      <a:lnTo>
                        <a:pt x="24836" y="2182"/>
                      </a:lnTo>
                      <a:close/>
                    </a:path>
                  </a:pathLst>
                </a:custGeom>
                <a:solidFill>
                  <a:srgbClr val="432C62"/>
                </a:solidFill>
                <a:ln w="3117" cap="flat">
                  <a:noFill/>
                  <a:prstDash val="solid"/>
                  <a:miter/>
                </a:ln>
              </p:spPr>
              <p:txBody>
                <a:bodyPr rtlCol="0" anchor="ctr"/>
                <a:lstStyle/>
                <a:p>
                  <a:endParaRPr lang="en-US"/>
                </a:p>
              </p:txBody>
            </p:sp>
            <p:grpSp>
              <p:nvGrpSpPr>
                <p:cNvPr id="17" name="Graphic 2">
                  <a:extLst>
                    <a:ext uri="{FF2B5EF4-FFF2-40B4-BE49-F238E27FC236}">
                      <a16:creationId xmlns:a16="http://schemas.microsoft.com/office/drawing/2014/main" id="{D8322F88-8353-C340-B3B8-4D228F6C69C0}"/>
                    </a:ext>
                  </a:extLst>
                </p:cNvPr>
                <p:cNvGrpSpPr/>
                <p:nvPr/>
              </p:nvGrpSpPr>
              <p:grpSpPr>
                <a:xfrm>
                  <a:off x="5898676" y="1922422"/>
                  <a:ext cx="480683" cy="586047"/>
                  <a:chOff x="5898676" y="1922422"/>
                  <a:chExt cx="480683" cy="586047"/>
                </a:xfrm>
                <a:solidFill>
                  <a:srgbClr val="432C62"/>
                </a:solidFill>
              </p:grpSpPr>
              <p:sp>
                <p:nvSpPr>
                  <p:cNvPr id="18" name="Freeform 17">
                    <a:extLst>
                      <a:ext uri="{FF2B5EF4-FFF2-40B4-BE49-F238E27FC236}">
                        <a16:creationId xmlns:a16="http://schemas.microsoft.com/office/drawing/2014/main" id="{259BF334-19AC-514B-9070-39F50156DE29}"/>
                      </a:ext>
                    </a:extLst>
                  </p:cNvPr>
                  <p:cNvSpPr/>
                  <p:nvPr/>
                </p:nvSpPr>
                <p:spPr>
                  <a:xfrm>
                    <a:off x="6045500" y="1922422"/>
                    <a:ext cx="333859" cy="23067"/>
                  </a:xfrm>
                  <a:custGeom>
                    <a:avLst/>
                    <a:gdLst>
                      <a:gd name="connsiteX0" fmla="*/ 322326 w 333859"/>
                      <a:gd name="connsiteY0" fmla="*/ 23068 h 23067"/>
                      <a:gd name="connsiteX1" fmla="*/ 11534 w 333859"/>
                      <a:gd name="connsiteY1" fmla="*/ 23068 h 23067"/>
                      <a:gd name="connsiteX2" fmla="*/ 0 w 333859"/>
                      <a:gd name="connsiteY2" fmla="*/ 11534 h 23067"/>
                      <a:gd name="connsiteX3" fmla="*/ 11534 w 333859"/>
                      <a:gd name="connsiteY3" fmla="*/ 0 h 23067"/>
                      <a:gd name="connsiteX4" fmla="*/ 322326 w 333859"/>
                      <a:gd name="connsiteY4" fmla="*/ 0 h 23067"/>
                      <a:gd name="connsiteX5" fmla="*/ 333860 w 333859"/>
                      <a:gd name="connsiteY5" fmla="*/ 11534 h 23067"/>
                      <a:gd name="connsiteX6" fmla="*/ 322326 w 333859"/>
                      <a:gd name="connsiteY6" fmla="*/ 23068 h 2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859" h="23067">
                        <a:moveTo>
                          <a:pt x="322326" y="23068"/>
                        </a:moveTo>
                        <a:lnTo>
                          <a:pt x="11534" y="23068"/>
                        </a:lnTo>
                        <a:cubicBezTo>
                          <a:pt x="5299" y="23068"/>
                          <a:pt x="0" y="18080"/>
                          <a:pt x="0" y="11534"/>
                        </a:cubicBezTo>
                        <a:cubicBezTo>
                          <a:pt x="0" y="5299"/>
                          <a:pt x="4988" y="0"/>
                          <a:pt x="11534" y="0"/>
                        </a:cubicBezTo>
                        <a:lnTo>
                          <a:pt x="322326" y="0"/>
                        </a:lnTo>
                        <a:cubicBezTo>
                          <a:pt x="328560" y="0"/>
                          <a:pt x="333860" y="4988"/>
                          <a:pt x="333860" y="11534"/>
                        </a:cubicBezTo>
                        <a:cubicBezTo>
                          <a:pt x="333860" y="17768"/>
                          <a:pt x="328560" y="23068"/>
                          <a:pt x="322326" y="23068"/>
                        </a:cubicBezTo>
                        <a:close/>
                      </a:path>
                    </a:pathLst>
                  </a:custGeom>
                  <a:solidFill>
                    <a:srgbClr val="432C62"/>
                  </a:solidFill>
                  <a:ln w="311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EE52E47-B460-9844-B5C6-4F9D8C09B721}"/>
                      </a:ext>
                    </a:extLst>
                  </p:cNvPr>
                  <p:cNvSpPr/>
                  <p:nvPr/>
                </p:nvSpPr>
                <p:spPr>
                  <a:xfrm>
                    <a:off x="5972244" y="2203911"/>
                    <a:ext cx="333859" cy="23067"/>
                  </a:xfrm>
                  <a:custGeom>
                    <a:avLst/>
                    <a:gdLst>
                      <a:gd name="connsiteX0" fmla="*/ 322014 w 333859"/>
                      <a:gd name="connsiteY0" fmla="*/ 23068 h 23067"/>
                      <a:gd name="connsiteX1" fmla="*/ 11534 w 333859"/>
                      <a:gd name="connsiteY1" fmla="*/ 23068 h 23067"/>
                      <a:gd name="connsiteX2" fmla="*/ 0 w 333859"/>
                      <a:gd name="connsiteY2" fmla="*/ 11534 h 23067"/>
                      <a:gd name="connsiteX3" fmla="*/ 11534 w 333859"/>
                      <a:gd name="connsiteY3" fmla="*/ 0 h 23067"/>
                      <a:gd name="connsiteX4" fmla="*/ 322326 w 333859"/>
                      <a:gd name="connsiteY4" fmla="*/ 0 h 23067"/>
                      <a:gd name="connsiteX5" fmla="*/ 333860 w 333859"/>
                      <a:gd name="connsiteY5" fmla="*/ 11534 h 23067"/>
                      <a:gd name="connsiteX6" fmla="*/ 322014 w 333859"/>
                      <a:gd name="connsiteY6" fmla="*/ 23068 h 2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859" h="23067">
                        <a:moveTo>
                          <a:pt x="322014" y="23068"/>
                        </a:moveTo>
                        <a:lnTo>
                          <a:pt x="11534" y="23068"/>
                        </a:lnTo>
                        <a:cubicBezTo>
                          <a:pt x="5299" y="23068"/>
                          <a:pt x="0" y="18080"/>
                          <a:pt x="0" y="11534"/>
                        </a:cubicBezTo>
                        <a:cubicBezTo>
                          <a:pt x="0" y="5299"/>
                          <a:pt x="4988" y="0"/>
                          <a:pt x="11534" y="0"/>
                        </a:cubicBezTo>
                        <a:lnTo>
                          <a:pt x="322326" y="0"/>
                        </a:lnTo>
                        <a:cubicBezTo>
                          <a:pt x="328560" y="0"/>
                          <a:pt x="333860" y="4988"/>
                          <a:pt x="333860" y="11534"/>
                        </a:cubicBezTo>
                        <a:cubicBezTo>
                          <a:pt x="333548" y="18080"/>
                          <a:pt x="328560" y="23068"/>
                          <a:pt x="322014" y="23068"/>
                        </a:cubicBezTo>
                        <a:close/>
                      </a:path>
                    </a:pathLst>
                  </a:custGeom>
                  <a:solidFill>
                    <a:srgbClr val="432C62"/>
                  </a:solidFill>
                  <a:ln w="311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CCE1A55-7506-C24A-83FD-0ED826E40374}"/>
                      </a:ext>
                    </a:extLst>
                  </p:cNvPr>
                  <p:cNvSpPr/>
                  <p:nvPr/>
                </p:nvSpPr>
                <p:spPr>
                  <a:xfrm>
                    <a:off x="5898676" y="2485401"/>
                    <a:ext cx="333860" cy="23067"/>
                  </a:xfrm>
                  <a:custGeom>
                    <a:avLst/>
                    <a:gdLst>
                      <a:gd name="connsiteX0" fmla="*/ 322326 w 333860"/>
                      <a:gd name="connsiteY0" fmla="*/ 23068 h 23067"/>
                      <a:gd name="connsiteX1" fmla="*/ 11534 w 333860"/>
                      <a:gd name="connsiteY1" fmla="*/ 23068 h 23067"/>
                      <a:gd name="connsiteX2" fmla="*/ 0 w 333860"/>
                      <a:gd name="connsiteY2" fmla="*/ 11534 h 23067"/>
                      <a:gd name="connsiteX3" fmla="*/ 11534 w 333860"/>
                      <a:gd name="connsiteY3" fmla="*/ 0 h 23067"/>
                      <a:gd name="connsiteX4" fmla="*/ 322326 w 333860"/>
                      <a:gd name="connsiteY4" fmla="*/ 0 h 23067"/>
                      <a:gd name="connsiteX5" fmla="*/ 333860 w 333860"/>
                      <a:gd name="connsiteY5" fmla="*/ 11534 h 23067"/>
                      <a:gd name="connsiteX6" fmla="*/ 322326 w 333860"/>
                      <a:gd name="connsiteY6" fmla="*/ 23068 h 2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860" h="23067">
                        <a:moveTo>
                          <a:pt x="322326" y="23068"/>
                        </a:moveTo>
                        <a:lnTo>
                          <a:pt x="11534" y="23068"/>
                        </a:lnTo>
                        <a:cubicBezTo>
                          <a:pt x="5300" y="23068"/>
                          <a:pt x="0" y="18080"/>
                          <a:pt x="0" y="11534"/>
                        </a:cubicBezTo>
                        <a:cubicBezTo>
                          <a:pt x="0" y="5299"/>
                          <a:pt x="4988" y="0"/>
                          <a:pt x="11534" y="0"/>
                        </a:cubicBezTo>
                        <a:lnTo>
                          <a:pt x="322326" y="0"/>
                        </a:lnTo>
                        <a:cubicBezTo>
                          <a:pt x="328561" y="0"/>
                          <a:pt x="333860" y="4988"/>
                          <a:pt x="333860" y="11534"/>
                        </a:cubicBezTo>
                        <a:cubicBezTo>
                          <a:pt x="333548" y="18080"/>
                          <a:pt x="328561" y="23068"/>
                          <a:pt x="322326" y="23068"/>
                        </a:cubicBezTo>
                        <a:close/>
                      </a:path>
                    </a:pathLst>
                  </a:custGeom>
                  <a:solidFill>
                    <a:srgbClr val="432C62"/>
                  </a:solidFill>
                  <a:ln w="3117" cap="flat">
                    <a:noFill/>
                    <a:prstDash val="solid"/>
                    <a:miter/>
                  </a:ln>
                </p:spPr>
                <p:txBody>
                  <a:bodyPr rtlCol="0" anchor="ctr"/>
                  <a:lstStyle/>
                  <a:p>
                    <a:endParaRPr lang="en-US"/>
                  </a:p>
                </p:txBody>
              </p:sp>
            </p:grpSp>
            <p:sp>
              <p:nvSpPr>
                <p:cNvPr id="21" name="Freeform 20">
                  <a:extLst>
                    <a:ext uri="{FF2B5EF4-FFF2-40B4-BE49-F238E27FC236}">
                      <a16:creationId xmlns:a16="http://schemas.microsoft.com/office/drawing/2014/main" id="{C7B885A7-3CCF-6D41-8FA5-E965C0E8DB04}"/>
                    </a:ext>
                  </a:extLst>
                </p:cNvPr>
                <p:cNvSpPr/>
                <p:nvPr/>
              </p:nvSpPr>
              <p:spPr>
                <a:xfrm>
                  <a:off x="5825108" y="2767826"/>
                  <a:ext cx="333859" cy="23067"/>
                </a:xfrm>
                <a:custGeom>
                  <a:avLst/>
                  <a:gdLst>
                    <a:gd name="connsiteX0" fmla="*/ 333860 w 333859"/>
                    <a:gd name="connsiteY0" fmla="*/ 11534 h 23067"/>
                    <a:gd name="connsiteX1" fmla="*/ 322326 w 333859"/>
                    <a:gd name="connsiteY1" fmla="*/ 23068 h 23067"/>
                    <a:gd name="connsiteX2" fmla="*/ 11534 w 333859"/>
                    <a:gd name="connsiteY2" fmla="*/ 23068 h 23067"/>
                    <a:gd name="connsiteX3" fmla="*/ 0 w 333859"/>
                    <a:gd name="connsiteY3" fmla="*/ 11534 h 23067"/>
                    <a:gd name="connsiteX4" fmla="*/ 11534 w 333859"/>
                    <a:gd name="connsiteY4" fmla="*/ 0 h 23067"/>
                    <a:gd name="connsiteX5" fmla="*/ 322326 w 333859"/>
                    <a:gd name="connsiteY5" fmla="*/ 0 h 23067"/>
                    <a:gd name="connsiteX6" fmla="*/ 333860 w 333859"/>
                    <a:gd name="connsiteY6" fmla="*/ 11534 h 2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859" h="23067">
                      <a:moveTo>
                        <a:pt x="333860" y="11534"/>
                      </a:moveTo>
                      <a:cubicBezTo>
                        <a:pt x="333860" y="17768"/>
                        <a:pt x="328872" y="23068"/>
                        <a:pt x="322326" y="23068"/>
                      </a:cubicBezTo>
                      <a:lnTo>
                        <a:pt x="11534" y="23068"/>
                      </a:lnTo>
                      <a:cubicBezTo>
                        <a:pt x="5299" y="23068"/>
                        <a:pt x="0" y="18080"/>
                        <a:pt x="0" y="11534"/>
                      </a:cubicBezTo>
                      <a:cubicBezTo>
                        <a:pt x="0" y="5299"/>
                        <a:pt x="4988" y="0"/>
                        <a:pt x="11534" y="0"/>
                      </a:cubicBezTo>
                      <a:lnTo>
                        <a:pt x="322326" y="0"/>
                      </a:lnTo>
                      <a:cubicBezTo>
                        <a:pt x="328872" y="312"/>
                        <a:pt x="333860" y="5299"/>
                        <a:pt x="333860" y="11534"/>
                      </a:cubicBezTo>
                      <a:close/>
                    </a:path>
                  </a:pathLst>
                </a:custGeom>
                <a:solidFill>
                  <a:srgbClr val="432C62"/>
                </a:solidFill>
                <a:ln w="3117" cap="flat">
                  <a:noFill/>
                  <a:prstDash val="solid"/>
                  <a:miter/>
                </a:ln>
              </p:spPr>
              <p:txBody>
                <a:bodyPr rtlCol="0" anchor="ctr"/>
                <a:lstStyle/>
                <a:p>
                  <a:endParaRPr lang="en-US"/>
                </a:p>
              </p:txBody>
            </p:sp>
          </p:grpSp>
          <p:grpSp>
            <p:nvGrpSpPr>
              <p:cNvPr id="22" name="Graphic 2">
                <a:extLst>
                  <a:ext uri="{FF2B5EF4-FFF2-40B4-BE49-F238E27FC236}">
                    <a16:creationId xmlns:a16="http://schemas.microsoft.com/office/drawing/2014/main" id="{DCC21AC8-37AA-B241-B306-258DFF01103C}"/>
                  </a:ext>
                </a:extLst>
              </p:cNvPr>
              <p:cNvGrpSpPr/>
              <p:nvPr/>
            </p:nvGrpSpPr>
            <p:grpSpPr>
              <a:xfrm>
                <a:off x="6123376" y="2274985"/>
                <a:ext cx="186569" cy="210415"/>
                <a:chOff x="6123376" y="2274985"/>
                <a:chExt cx="186569" cy="210415"/>
              </a:xfrm>
            </p:grpSpPr>
            <p:sp>
              <p:nvSpPr>
                <p:cNvPr id="23" name="Freeform 22">
                  <a:extLst>
                    <a:ext uri="{FF2B5EF4-FFF2-40B4-BE49-F238E27FC236}">
                      <a16:creationId xmlns:a16="http://schemas.microsoft.com/office/drawing/2014/main" id="{9BC2097F-01DB-8840-AC6C-E83EDCE55C5D}"/>
                    </a:ext>
                  </a:extLst>
                </p:cNvPr>
                <p:cNvSpPr/>
                <p:nvPr/>
              </p:nvSpPr>
              <p:spPr>
                <a:xfrm>
                  <a:off x="6142135" y="2274985"/>
                  <a:ext cx="107545" cy="193894"/>
                </a:xfrm>
                <a:custGeom>
                  <a:avLst/>
                  <a:gdLst>
                    <a:gd name="connsiteX0" fmla="*/ 107546 w 107545"/>
                    <a:gd name="connsiteY0" fmla="*/ 18392 h 193894"/>
                    <a:gd name="connsiteX1" fmla="*/ 63592 w 107545"/>
                    <a:gd name="connsiteY1" fmla="*/ 0 h 193894"/>
                    <a:gd name="connsiteX2" fmla="*/ 0 w 107545"/>
                    <a:gd name="connsiteY2" fmla="*/ 146824 h 193894"/>
                    <a:gd name="connsiteX3" fmla="*/ 65151 w 107545"/>
                    <a:gd name="connsiteY3" fmla="*/ 187972 h 193894"/>
                    <a:gd name="connsiteX4" fmla="*/ 97570 w 107545"/>
                    <a:gd name="connsiteY4" fmla="*/ 193894 h 193894"/>
                    <a:gd name="connsiteX5" fmla="*/ 79802 w 107545"/>
                    <a:gd name="connsiteY5" fmla="*/ 167086 h 193894"/>
                    <a:gd name="connsiteX6" fmla="*/ 55487 w 107545"/>
                    <a:gd name="connsiteY6" fmla="*/ 151500 h 193894"/>
                    <a:gd name="connsiteX7" fmla="*/ 49564 w 107545"/>
                    <a:gd name="connsiteY7" fmla="*/ 142771 h 193894"/>
                    <a:gd name="connsiteX8" fmla="*/ 52058 w 107545"/>
                    <a:gd name="connsiteY8" fmla="*/ 129990 h 193894"/>
                    <a:gd name="connsiteX9" fmla="*/ 107546 w 107545"/>
                    <a:gd name="connsiteY9" fmla="*/ 18392 h 19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45" h="193894">
                      <a:moveTo>
                        <a:pt x="107546" y="18392"/>
                      </a:moveTo>
                      <a:lnTo>
                        <a:pt x="63592" y="0"/>
                      </a:lnTo>
                      <a:lnTo>
                        <a:pt x="0" y="146824"/>
                      </a:lnTo>
                      <a:lnTo>
                        <a:pt x="65151" y="187972"/>
                      </a:lnTo>
                      <a:lnTo>
                        <a:pt x="97570" y="193894"/>
                      </a:lnTo>
                      <a:lnTo>
                        <a:pt x="79802" y="167086"/>
                      </a:lnTo>
                      <a:cubicBezTo>
                        <a:pt x="79802" y="167086"/>
                        <a:pt x="69203" y="162098"/>
                        <a:pt x="55487" y="151500"/>
                      </a:cubicBezTo>
                      <a:cubicBezTo>
                        <a:pt x="52370" y="149006"/>
                        <a:pt x="50500" y="146200"/>
                        <a:pt x="49564" y="142771"/>
                      </a:cubicBezTo>
                      <a:cubicBezTo>
                        <a:pt x="47694" y="137784"/>
                        <a:pt x="49253" y="134666"/>
                        <a:pt x="52058" y="129990"/>
                      </a:cubicBezTo>
                      <a:lnTo>
                        <a:pt x="107546" y="18392"/>
                      </a:lnTo>
                      <a:close/>
                    </a:path>
                  </a:pathLst>
                </a:custGeom>
                <a:solidFill>
                  <a:srgbClr val="724C81"/>
                </a:solidFill>
                <a:ln w="311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EE3D6C8-9858-8340-89B5-4685F787C636}"/>
                    </a:ext>
                  </a:extLst>
                </p:cNvPr>
                <p:cNvSpPr/>
                <p:nvPr/>
              </p:nvSpPr>
              <p:spPr>
                <a:xfrm>
                  <a:off x="6123376" y="2421809"/>
                  <a:ext cx="186569" cy="63592"/>
                </a:xfrm>
                <a:custGeom>
                  <a:avLst/>
                  <a:gdLst>
                    <a:gd name="connsiteX0" fmla="*/ 18760 w 186569"/>
                    <a:gd name="connsiteY0" fmla="*/ 0 h 63592"/>
                    <a:gd name="connsiteX1" fmla="*/ 56 w 186569"/>
                    <a:gd name="connsiteY1" fmla="*/ 63592 h 63592"/>
                    <a:gd name="connsiteX2" fmla="*/ 179299 w 186569"/>
                    <a:gd name="connsiteY2" fmla="*/ 63592 h 63592"/>
                    <a:gd name="connsiteX3" fmla="*/ 186157 w 186569"/>
                    <a:gd name="connsiteY3" fmla="*/ 58916 h 63592"/>
                    <a:gd name="connsiteX4" fmla="*/ 183975 w 186569"/>
                    <a:gd name="connsiteY4" fmla="*/ 50812 h 63592"/>
                    <a:gd name="connsiteX5" fmla="*/ 152179 w 186569"/>
                    <a:gd name="connsiteY5" fmla="*/ 45512 h 63592"/>
                    <a:gd name="connsiteX6" fmla="*/ 142204 w 186569"/>
                    <a:gd name="connsiteY6" fmla="*/ 44265 h 63592"/>
                    <a:gd name="connsiteX7" fmla="*/ 98874 w 186569"/>
                    <a:gd name="connsiteY7" fmla="*/ 20886 h 63592"/>
                    <a:gd name="connsiteX8" fmla="*/ 92327 w 186569"/>
                    <a:gd name="connsiteY8" fmla="*/ 31484 h 63592"/>
                    <a:gd name="connsiteX9" fmla="*/ 18760 w 186569"/>
                    <a:gd name="connsiteY9" fmla="*/ 0 h 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569" h="63592">
                      <a:moveTo>
                        <a:pt x="18760" y="0"/>
                      </a:moveTo>
                      <a:cubicBezTo>
                        <a:pt x="18760" y="0"/>
                        <a:pt x="-1191" y="29302"/>
                        <a:pt x="56" y="63592"/>
                      </a:cubicBezTo>
                      <a:lnTo>
                        <a:pt x="179299" y="63592"/>
                      </a:lnTo>
                      <a:cubicBezTo>
                        <a:pt x="182417" y="63592"/>
                        <a:pt x="185222" y="61722"/>
                        <a:pt x="186157" y="58916"/>
                      </a:cubicBezTo>
                      <a:cubicBezTo>
                        <a:pt x="187092" y="56111"/>
                        <a:pt x="186469" y="52682"/>
                        <a:pt x="183975" y="50812"/>
                      </a:cubicBezTo>
                      <a:cubicBezTo>
                        <a:pt x="178052" y="45824"/>
                        <a:pt x="168389" y="42083"/>
                        <a:pt x="152179" y="45512"/>
                      </a:cubicBezTo>
                      <a:cubicBezTo>
                        <a:pt x="148750" y="46136"/>
                        <a:pt x="145321" y="45824"/>
                        <a:pt x="142204" y="44265"/>
                      </a:cubicBezTo>
                      <a:lnTo>
                        <a:pt x="98874" y="20886"/>
                      </a:lnTo>
                      <a:lnTo>
                        <a:pt x="92327" y="31484"/>
                      </a:lnTo>
                      <a:lnTo>
                        <a:pt x="18760" y="0"/>
                      </a:lnTo>
                      <a:close/>
                    </a:path>
                  </a:pathLst>
                </a:custGeom>
                <a:solidFill>
                  <a:srgbClr val="FFFFFF"/>
                </a:solidFill>
                <a:ln w="3117" cap="flat">
                  <a:noFill/>
                  <a:prstDash val="solid"/>
                  <a:miter/>
                </a:ln>
              </p:spPr>
              <p:txBody>
                <a:bodyPr rtlCol="0" anchor="ctr"/>
                <a:lstStyle/>
                <a:p>
                  <a:endParaRPr lang="en-US"/>
                </a:p>
              </p:txBody>
            </p:sp>
          </p:grpSp>
          <p:grpSp>
            <p:nvGrpSpPr>
              <p:cNvPr id="25" name="Graphic 2">
                <a:extLst>
                  <a:ext uri="{FF2B5EF4-FFF2-40B4-BE49-F238E27FC236}">
                    <a16:creationId xmlns:a16="http://schemas.microsoft.com/office/drawing/2014/main" id="{7D9A6595-4D27-1D43-B42D-B820253D8398}"/>
                  </a:ext>
                </a:extLst>
              </p:cNvPr>
              <p:cNvGrpSpPr/>
              <p:nvPr/>
            </p:nvGrpSpPr>
            <p:grpSpPr>
              <a:xfrm>
                <a:off x="5885272" y="2529666"/>
                <a:ext cx="175428" cy="237847"/>
                <a:chOff x="5885272" y="2529666"/>
                <a:chExt cx="175428" cy="237847"/>
              </a:xfrm>
            </p:grpSpPr>
            <p:sp>
              <p:nvSpPr>
                <p:cNvPr id="26" name="Freeform 25">
                  <a:extLst>
                    <a:ext uri="{FF2B5EF4-FFF2-40B4-BE49-F238E27FC236}">
                      <a16:creationId xmlns:a16="http://schemas.microsoft.com/office/drawing/2014/main" id="{CB4D5CF0-A5D0-7A43-8490-8949084B9E59}"/>
                    </a:ext>
                  </a:extLst>
                </p:cNvPr>
                <p:cNvSpPr/>
                <p:nvPr/>
              </p:nvSpPr>
              <p:spPr>
                <a:xfrm>
                  <a:off x="5933278" y="2529666"/>
                  <a:ext cx="72008" cy="220391"/>
                </a:xfrm>
                <a:custGeom>
                  <a:avLst/>
                  <a:gdLst>
                    <a:gd name="connsiteX0" fmla="*/ 72009 w 72008"/>
                    <a:gd name="connsiteY0" fmla="*/ 9663 h 220391"/>
                    <a:gd name="connsiteX1" fmla="*/ 25561 w 72008"/>
                    <a:gd name="connsiteY1" fmla="*/ 0 h 220391"/>
                    <a:gd name="connsiteX2" fmla="*/ 0 w 72008"/>
                    <a:gd name="connsiteY2" fmla="*/ 130614 h 220391"/>
                    <a:gd name="connsiteX3" fmla="*/ 36160 w 72008"/>
                    <a:gd name="connsiteY3" fmla="*/ 198882 h 220391"/>
                    <a:gd name="connsiteX4" fmla="*/ 61410 w 72008"/>
                    <a:gd name="connsiteY4" fmla="*/ 220391 h 220391"/>
                    <a:gd name="connsiteX5" fmla="*/ 59540 w 72008"/>
                    <a:gd name="connsiteY5" fmla="*/ 188595 h 220391"/>
                    <a:gd name="connsiteX6" fmla="*/ 40525 w 72008"/>
                    <a:gd name="connsiteY6" fmla="*/ 152435 h 220391"/>
                    <a:gd name="connsiteX7" fmla="*/ 39589 w 72008"/>
                    <a:gd name="connsiteY7" fmla="*/ 142148 h 220391"/>
                    <a:gd name="connsiteX8" fmla="*/ 72009 w 72008"/>
                    <a:gd name="connsiteY8" fmla="*/ 9663 h 22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8" h="220391">
                      <a:moveTo>
                        <a:pt x="72009" y="9663"/>
                      </a:moveTo>
                      <a:lnTo>
                        <a:pt x="25561" y="0"/>
                      </a:lnTo>
                      <a:lnTo>
                        <a:pt x="0" y="130614"/>
                      </a:lnTo>
                      <a:lnTo>
                        <a:pt x="36160" y="198882"/>
                      </a:lnTo>
                      <a:lnTo>
                        <a:pt x="61410" y="220391"/>
                      </a:lnTo>
                      <a:lnTo>
                        <a:pt x="59540" y="188595"/>
                      </a:lnTo>
                      <a:cubicBezTo>
                        <a:pt x="59540" y="188595"/>
                        <a:pt x="46759" y="168333"/>
                        <a:pt x="40525" y="152435"/>
                      </a:cubicBezTo>
                      <a:cubicBezTo>
                        <a:pt x="38966" y="148694"/>
                        <a:pt x="38966" y="145265"/>
                        <a:pt x="39589" y="142148"/>
                      </a:cubicBezTo>
                      <a:cubicBezTo>
                        <a:pt x="39901" y="136225"/>
                        <a:pt x="72009" y="9663"/>
                        <a:pt x="72009" y="9663"/>
                      </a:cubicBezTo>
                      <a:close/>
                    </a:path>
                  </a:pathLst>
                </a:custGeom>
                <a:solidFill>
                  <a:srgbClr val="724C81"/>
                </a:solidFill>
                <a:ln w="311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1B6D077-E15D-F042-91E3-82CD53FDD6D6}"/>
                    </a:ext>
                  </a:extLst>
                </p:cNvPr>
                <p:cNvSpPr/>
                <p:nvPr/>
              </p:nvSpPr>
              <p:spPr>
                <a:xfrm>
                  <a:off x="5885272" y="2659968"/>
                  <a:ext cx="175428" cy="107545"/>
                </a:xfrm>
                <a:custGeom>
                  <a:avLst/>
                  <a:gdLst>
                    <a:gd name="connsiteX0" fmla="*/ 172697 w 175428"/>
                    <a:gd name="connsiteY0" fmla="*/ 95077 h 107545"/>
                    <a:gd name="connsiteX1" fmla="*/ 140901 w 175428"/>
                    <a:gd name="connsiteY1" fmla="*/ 89777 h 107545"/>
                    <a:gd name="connsiteX2" fmla="*/ 130925 w 175428"/>
                    <a:gd name="connsiteY2" fmla="*/ 88219 h 107545"/>
                    <a:gd name="connsiteX3" fmla="*/ 123132 w 175428"/>
                    <a:gd name="connsiteY3" fmla="*/ 83855 h 107545"/>
                    <a:gd name="connsiteX4" fmla="*/ 107234 w 175428"/>
                    <a:gd name="connsiteY4" fmla="*/ 57981 h 107545"/>
                    <a:gd name="connsiteX5" fmla="*/ 96324 w 175428"/>
                    <a:gd name="connsiteY5" fmla="*/ 63592 h 107545"/>
                    <a:gd name="connsiteX6" fmla="*/ 48006 w 175428"/>
                    <a:gd name="connsiteY6" fmla="*/ 0 h 107545"/>
                    <a:gd name="connsiteX7" fmla="*/ 0 w 175428"/>
                    <a:gd name="connsiteY7" fmla="*/ 45512 h 107545"/>
                    <a:gd name="connsiteX8" fmla="*/ 4988 w 175428"/>
                    <a:gd name="connsiteY8" fmla="*/ 48318 h 107545"/>
                    <a:gd name="connsiteX9" fmla="*/ 107546 w 175428"/>
                    <a:gd name="connsiteY9" fmla="*/ 107546 h 107545"/>
                    <a:gd name="connsiteX10" fmla="*/ 145888 w 175428"/>
                    <a:gd name="connsiteY10" fmla="*/ 107546 h 107545"/>
                    <a:gd name="connsiteX11" fmla="*/ 167709 w 175428"/>
                    <a:gd name="connsiteY11" fmla="*/ 107546 h 107545"/>
                    <a:gd name="connsiteX12" fmla="*/ 174879 w 175428"/>
                    <a:gd name="connsiteY12" fmla="*/ 102558 h 107545"/>
                    <a:gd name="connsiteX13" fmla="*/ 172697 w 175428"/>
                    <a:gd name="connsiteY13" fmla="*/ 95077 h 10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28" h="107545">
                      <a:moveTo>
                        <a:pt x="172697" y="95077"/>
                      </a:moveTo>
                      <a:cubicBezTo>
                        <a:pt x="166774" y="90089"/>
                        <a:pt x="157111" y="86348"/>
                        <a:pt x="140901" y="89777"/>
                      </a:cubicBezTo>
                      <a:cubicBezTo>
                        <a:pt x="137472" y="90401"/>
                        <a:pt x="134043" y="89777"/>
                        <a:pt x="130925" y="88219"/>
                      </a:cubicBezTo>
                      <a:lnTo>
                        <a:pt x="123132" y="83855"/>
                      </a:lnTo>
                      <a:lnTo>
                        <a:pt x="107234" y="57981"/>
                      </a:lnTo>
                      <a:lnTo>
                        <a:pt x="96324" y="63592"/>
                      </a:lnTo>
                      <a:lnTo>
                        <a:pt x="48006" y="0"/>
                      </a:lnTo>
                      <a:cubicBezTo>
                        <a:pt x="48006" y="0"/>
                        <a:pt x="15898" y="15275"/>
                        <a:pt x="0" y="45512"/>
                      </a:cubicBezTo>
                      <a:lnTo>
                        <a:pt x="4988" y="48318"/>
                      </a:lnTo>
                      <a:lnTo>
                        <a:pt x="107546" y="107546"/>
                      </a:lnTo>
                      <a:lnTo>
                        <a:pt x="145888" y="107546"/>
                      </a:lnTo>
                      <a:lnTo>
                        <a:pt x="167709" y="107546"/>
                      </a:lnTo>
                      <a:cubicBezTo>
                        <a:pt x="170826" y="107546"/>
                        <a:pt x="173632" y="105676"/>
                        <a:pt x="174879" y="102558"/>
                      </a:cubicBezTo>
                      <a:cubicBezTo>
                        <a:pt x="176126" y="100065"/>
                        <a:pt x="175191" y="96947"/>
                        <a:pt x="172697" y="95077"/>
                      </a:cubicBezTo>
                      <a:close/>
                    </a:path>
                  </a:pathLst>
                </a:custGeom>
                <a:solidFill>
                  <a:srgbClr val="FFFFFF"/>
                </a:solidFill>
                <a:ln w="3117" cap="flat">
                  <a:noFill/>
                  <a:prstDash val="solid"/>
                  <a:miter/>
                </a:ln>
              </p:spPr>
              <p:txBody>
                <a:bodyPr rtlCol="0" anchor="ctr"/>
                <a:lstStyle/>
                <a:p>
                  <a:endParaRPr lang="en-US"/>
                </a:p>
              </p:txBody>
            </p:sp>
          </p:grpSp>
          <p:sp>
            <p:nvSpPr>
              <p:cNvPr id="28" name="Freeform 27">
                <a:extLst>
                  <a:ext uri="{FF2B5EF4-FFF2-40B4-BE49-F238E27FC236}">
                    <a16:creationId xmlns:a16="http://schemas.microsoft.com/office/drawing/2014/main" id="{D55F88ED-DA28-1D40-B5A8-DC7E5BBE4627}"/>
                  </a:ext>
                </a:extLst>
              </p:cNvPr>
              <p:cNvSpPr/>
              <p:nvPr/>
            </p:nvSpPr>
            <p:spPr>
              <a:xfrm>
                <a:off x="5924861" y="1956088"/>
                <a:ext cx="198882" cy="701386"/>
              </a:xfrm>
              <a:custGeom>
                <a:avLst/>
                <a:gdLst>
                  <a:gd name="connsiteX0" fmla="*/ 198882 w 198882"/>
                  <a:gd name="connsiteY0" fmla="*/ 3741 h 701386"/>
                  <a:gd name="connsiteX1" fmla="*/ 191089 w 198882"/>
                  <a:gd name="connsiteY1" fmla="*/ 71074 h 701386"/>
                  <a:gd name="connsiteX2" fmla="*/ 186725 w 198882"/>
                  <a:gd name="connsiteY2" fmla="*/ 109416 h 701386"/>
                  <a:gd name="connsiteX3" fmla="*/ 162410 w 198882"/>
                  <a:gd name="connsiteY3" fmla="*/ 322638 h 701386"/>
                  <a:gd name="connsiteX4" fmla="*/ 61411 w 198882"/>
                  <a:gd name="connsiteY4" fmla="*/ 701386 h 701386"/>
                  <a:gd name="connsiteX5" fmla="*/ 0 w 198882"/>
                  <a:gd name="connsiteY5" fmla="*/ 688606 h 701386"/>
                  <a:gd name="connsiteX6" fmla="*/ 38654 w 198882"/>
                  <a:gd name="connsiteY6" fmla="*/ 461980 h 701386"/>
                  <a:gd name="connsiteX7" fmla="*/ 63281 w 198882"/>
                  <a:gd name="connsiteY7" fmla="*/ 315468 h 701386"/>
                  <a:gd name="connsiteX8" fmla="*/ 46136 w 198882"/>
                  <a:gd name="connsiteY8" fmla="*/ 16522 h 701386"/>
                  <a:gd name="connsiteX9" fmla="*/ 44889 w 198882"/>
                  <a:gd name="connsiteY9" fmla="*/ 0 h 70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882" h="701386">
                    <a:moveTo>
                      <a:pt x="198882" y="3741"/>
                    </a:moveTo>
                    <a:lnTo>
                      <a:pt x="191089" y="71074"/>
                    </a:lnTo>
                    <a:lnTo>
                      <a:pt x="186725" y="109416"/>
                    </a:lnTo>
                    <a:lnTo>
                      <a:pt x="162410" y="322638"/>
                    </a:lnTo>
                    <a:lnTo>
                      <a:pt x="61411" y="701386"/>
                    </a:lnTo>
                    <a:lnTo>
                      <a:pt x="0" y="688606"/>
                    </a:lnTo>
                    <a:lnTo>
                      <a:pt x="38654" y="461980"/>
                    </a:lnTo>
                    <a:lnTo>
                      <a:pt x="63281" y="315468"/>
                    </a:lnTo>
                    <a:lnTo>
                      <a:pt x="46136" y="16522"/>
                    </a:lnTo>
                    <a:lnTo>
                      <a:pt x="44889" y="0"/>
                    </a:lnTo>
                    <a:close/>
                  </a:path>
                </a:pathLst>
              </a:custGeom>
              <a:solidFill>
                <a:srgbClr val="2D287E"/>
              </a:solidFill>
              <a:ln w="311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2910E7F8-B008-924C-8916-148D8AFE502F}"/>
                  </a:ext>
                </a:extLst>
              </p:cNvPr>
              <p:cNvSpPr/>
              <p:nvPr/>
            </p:nvSpPr>
            <p:spPr>
              <a:xfrm>
                <a:off x="5963515" y="1972298"/>
                <a:ext cx="152434" cy="445770"/>
              </a:xfrm>
              <a:custGeom>
                <a:avLst/>
                <a:gdLst>
                  <a:gd name="connsiteX0" fmla="*/ 152435 w 152434"/>
                  <a:gd name="connsiteY0" fmla="*/ 54864 h 445770"/>
                  <a:gd name="connsiteX1" fmla="*/ 148070 w 152434"/>
                  <a:gd name="connsiteY1" fmla="*/ 93206 h 445770"/>
                  <a:gd name="connsiteX2" fmla="*/ 56423 w 152434"/>
                  <a:gd name="connsiteY2" fmla="*/ 149941 h 445770"/>
                  <a:gd name="connsiteX3" fmla="*/ 45512 w 152434"/>
                  <a:gd name="connsiteY3" fmla="*/ 285542 h 445770"/>
                  <a:gd name="connsiteX4" fmla="*/ 95388 w 152434"/>
                  <a:gd name="connsiteY4" fmla="*/ 291777 h 445770"/>
                  <a:gd name="connsiteX5" fmla="*/ 43019 w 152434"/>
                  <a:gd name="connsiteY5" fmla="*/ 302687 h 445770"/>
                  <a:gd name="connsiteX6" fmla="*/ 0 w 152434"/>
                  <a:gd name="connsiteY6" fmla="*/ 445770 h 445770"/>
                  <a:gd name="connsiteX7" fmla="*/ 24938 w 152434"/>
                  <a:gd name="connsiteY7" fmla="*/ 298946 h 445770"/>
                  <a:gd name="connsiteX8" fmla="*/ 7482 w 152434"/>
                  <a:gd name="connsiteY8" fmla="*/ 0 h 445770"/>
                  <a:gd name="connsiteX9" fmla="*/ 152435 w 152434"/>
                  <a:gd name="connsiteY9" fmla="*/ 54864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4" h="445770">
                    <a:moveTo>
                      <a:pt x="152435" y="54864"/>
                    </a:moveTo>
                    <a:lnTo>
                      <a:pt x="148070" y="93206"/>
                    </a:lnTo>
                    <a:cubicBezTo>
                      <a:pt x="118145" y="88842"/>
                      <a:pt x="64216" y="89466"/>
                      <a:pt x="56423" y="149941"/>
                    </a:cubicBezTo>
                    <a:lnTo>
                      <a:pt x="45512" y="285542"/>
                    </a:lnTo>
                    <a:lnTo>
                      <a:pt x="95388" y="291777"/>
                    </a:lnTo>
                    <a:lnTo>
                      <a:pt x="43019" y="302687"/>
                    </a:lnTo>
                    <a:lnTo>
                      <a:pt x="0" y="445770"/>
                    </a:lnTo>
                    <a:lnTo>
                      <a:pt x="24938" y="298946"/>
                    </a:lnTo>
                    <a:lnTo>
                      <a:pt x="7482" y="0"/>
                    </a:lnTo>
                    <a:lnTo>
                      <a:pt x="152435" y="54864"/>
                    </a:lnTo>
                    <a:close/>
                  </a:path>
                </a:pathLst>
              </a:custGeom>
              <a:solidFill>
                <a:srgbClr val="2D287E"/>
              </a:solidFill>
              <a:ln w="311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B312B0B-548C-9347-8C49-739A08928AFE}"/>
                  </a:ext>
                </a:extLst>
              </p:cNvPr>
              <p:cNvSpPr/>
              <p:nvPr/>
            </p:nvSpPr>
            <p:spPr>
              <a:xfrm>
                <a:off x="5951784" y="1881274"/>
                <a:ext cx="437731" cy="529624"/>
              </a:xfrm>
              <a:custGeom>
                <a:avLst/>
                <a:gdLst>
                  <a:gd name="connsiteX0" fmla="*/ 432251 w 437731"/>
                  <a:gd name="connsiteY0" fmla="*/ 193894 h 529624"/>
                  <a:gd name="connsiteX1" fmla="*/ 256437 w 437731"/>
                  <a:gd name="connsiteY1" fmla="*/ 529625 h 529624"/>
                  <a:gd name="connsiteX2" fmla="*/ 192221 w 437731"/>
                  <a:gd name="connsiteY2" fmla="*/ 501257 h 529624"/>
                  <a:gd name="connsiteX3" fmla="*/ 271088 w 437731"/>
                  <a:gd name="connsiteY3" fmla="*/ 322014 h 529624"/>
                  <a:gd name="connsiteX4" fmla="*/ 322523 w 437731"/>
                  <a:gd name="connsiteY4" fmla="*/ 205117 h 529624"/>
                  <a:gd name="connsiteX5" fmla="*/ 73453 w 437731"/>
                  <a:gd name="connsiteY5" fmla="*/ 156175 h 529624"/>
                  <a:gd name="connsiteX6" fmla="*/ 28565 w 437731"/>
                  <a:gd name="connsiteY6" fmla="*/ 131549 h 529624"/>
                  <a:gd name="connsiteX7" fmla="*/ 16719 w 437731"/>
                  <a:gd name="connsiteY7" fmla="*/ 0 h 529624"/>
                  <a:gd name="connsiteX8" fmla="*/ 55373 w 437731"/>
                  <a:gd name="connsiteY8" fmla="*/ 11846 h 529624"/>
                  <a:gd name="connsiteX9" fmla="*/ 61296 w 437731"/>
                  <a:gd name="connsiteY9" fmla="*/ 13404 h 529624"/>
                  <a:gd name="connsiteX10" fmla="*/ 164789 w 437731"/>
                  <a:gd name="connsiteY10" fmla="*/ 41460 h 529624"/>
                  <a:gd name="connsiteX11" fmla="*/ 405755 w 437731"/>
                  <a:gd name="connsiteY11" fmla="*/ 125938 h 529624"/>
                  <a:gd name="connsiteX12" fmla="*/ 434433 w 437731"/>
                  <a:gd name="connsiteY12" fmla="*/ 153682 h 529624"/>
                  <a:gd name="connsiteX13" fmla="*/ 432251 w 437731"/>
                  <a:gd name="connsiteY13" fmla="*/ 193894 h 52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7731" h="529624">
                    <a:moveTo>
                      <a:pt x="432251" y="193894"/>
                    </a:moveTo>
                    <a:lnTo>
                      <a:pt x="256437" y="529625"/>
                    </a:lnTo>
                    <a:lnTo>
                      <a:pt x="192221" y="501257"/>
                    </a:lnTo>
                    <a:lnTo>
                      <a:pt x="271088" y="322014"/>
                    </a:lnTo>
                    <a:lnTo>
                      <a:pt x="322523" y="205117"/>
                    </a:lnTo>
                    <a:lnTo>
                      <a:pt x="73453" y="156175"/>
                    </a:lnTo>
                    <a:cubicBezTo>
                      <a:pt x="56308" y="152123"/>
                      <a:pt x="40410" y="144330"/>
                      <a:pt x="28565" y="131549"/>
                    </a:cubicBezTo>
                    <a:cubicBezTo>
                      <a:pt x="-27858" y="72009"/>
                      <a:pt x="16719" y="0"/>
                      <a:pt x="16719" y="0"/>
                    </a:cubicBezTo>
                    <a:lnTo>
                      <a:pt x="55373" y="11846"/>
                    </a:lnTo>
                    <a:lnTo>
                      <a:pt x="61296" y="13404"/>
                    </a:lnTo>
                    <a:lnTo>
                      <a:pt x="164789" y="41460"/>
                    </a:lnTo>
                    <a:lnTo>
                      <a:pt x="405755" y="125938"/>
                    </a:lnTo>
                    <a:cubicBezTo>
                      <a:pt x="418847" y="130614"/>
                      <a:pt x="429446" y="140589"/>
                      <a:pt x="434433" y="153682"/>
                    </a:cubicBezTo>
                    <a:cubicBezTo>
                      <a:pt x="439421" y="166774"/>
                      <a:pt x="438798" y="181425"/>
                      <a:pt x="432251" y="193894"/>
                    </a:cubicBezTo>
                    <a:close/>
                  </a:path>
                </a:pathLst>
              </a:custGeom>
              <a:solidFill>
                <a:srgbClr val="2D287E"/>
              </a:solidFill>
              <a:ln w="311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770AAB5-F397-CD4C-B099-B0973321ABD9}"/>
                  </a:ext>
                </a:extLst>
              </p:cNvPr>
              <p:cNvSpPr/>
              <p:nvPr/>
            </p:nvSpPr>
            <p:spPr>
              <a:xfrm>
                <a:off x="5951784" y="1881274"/>
                <a:ext cx="390791" cy="322014"/>
              </a:xfrm>
              <a:custGeom>
                <a:avLst/>
                <a:gdLst>
                  <a:gd name="connsiteX0" fmla="*/ 390792 w 390791"/>
                  <a:gd name="connsiteY0" fmla="*/ 175191 h 322014"/>
                  <a:gd name="connsiteX1" fmla="*/ 344344 w 390791"/>
                  <a:gd name="connsiteY1" fmla="*/ 202311 h 322014"/>
                  <a:gd name="connsiteX2" fmla="*/ 271088 w 390791"/>
                  <a:gd name="connsiteY2" fmla="*/ 322014 h 322014"/>
                  <a:gd name="connsiteX3" fmla="*/ 322523 w 390791"/>
                  <a:gd name="connsiteY3" fmla="*/ 205117 h 322014"/>
                  <a:gd name="connsiteX4" fmla="*/ 73453 w 390791"/>
                  <a:gd name="connsiteY4" fmla="*/ 156175 h 322014"/>
                  <a:gd name="connsiteX5" fmla="*/ 28565 w 390791"/>
                  <a:gd name="connsiteY5" fmla="*/ 131549 h 322014"/>
                  <a:gd name="connsiteX6" fmla="*/ 16719 w 390791"/>
                  <a:gd name="connsiteY6" fmla="*/ 0 h 322014"/>
                  <a:gd name="connsiteX7" fmla="*/ 55373 w 390791"/>
                  <a:gd name="connsiteY7" fmla="*/ 11846 h 322014"/>
                  <a:gd name="connsiteX8" fmla="*/ 61296 w 390791"/>
                  <a:gd name="connsiteY8" fmla="*/ 13404 h 322014"/>
                  <a:gd name="connsiteX9" fmla="*/ 62231 w 390791"/>
                  <a:gd name="connsiteY9" fmla="*/ 14651 h 322014"/>
                  <a:gd name="connsiteX10" fmla="*/ 102444 w 390791"/>
                  <a:gd name="connsiteY10" fmla="*/ 124067 h 322014"/>
                  <a:gd name="connsiteX11" fmla="*/ 335928 w 390791"/>
                  <a:gd name="connsiteY11" fmla="*/ 185789 h 322014"/>
                  <a:gd name="connsiteX12" fmla="*/ 390792 w 390791"/>
                  <a:gd name="connsiteY12" fmla="*/ 175191 h 32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0791" h="322014">
                    <a:moveTo>
                      <a:pt x="390792" y="175191"/>
                    </a:moveTo>
                    <a:lnTo>
                      <a:pt x="344344" y="202311"/>
                    </a:lnTo>
                    <a:lnTo>
                      <a:pt x="271088" y="322014"/>
                    </a:lnTo>
                    <a:lnTo>
                      <a:pt x="322523" y="205117"/>
                    </a:lnTo>
                    <a:lnTo>
                      <a:pt x="73453" y="156175"/>
                    </a:lnTo>
                    <a:cubicBezTo>
                      <a:pt x="56308" y="152123"/>
                      <a:pt x="40410" y="144330"/>
                      <a:pt x="28565" y="131549"/>
                    </a:cubicBezTo>
                    <a:cubicBezTo>
                      <a:pt x="-27858" y="72009"/>
                      <a:pt x="16719" y="0"/>
                      <a:pt x="16719" y="0"/>
                    </a:cubicBezTo>
                    <a:lnTo>
                      <a:pt x="55373" y="11846"/>
                    </a:lnTo>
                    <a:lnTo>
                      <a:pt x="61296" y="13404"/>
                    </a:lnTo>
                    <a:lnTo>
                      <a:pt x="62231" y="14651"/>
                    </a:lnTo>
                    <a:cubicBezTo>
                      <a:pt x="62231" y="14651"/>
                      <a:pt x="24512" y="103805"/>
                      <a:pt x="102444" y="124067"/>
                    </a:cubicBezTo>
                    <a:lnTo>
                      <a:pt x="335928" y="185789"/>
                    </a:lnTo>
                    <a:lnTo>
                      <a:pt x="390792" y="175191"/>
                    </a:lnTo>
                    <a:close/>
                  </a:path>
                </a:pathLst>
              </a:custGeom>
              <a:solidFill>
                <a:srgbClr val="2D287E"/>
              </a:solidFill>
              <a:ln w="3117" cap="flat">
                <a:noFill/>
                <a:prstDash val="solid"/>
                <a:miter/>
              </a:ln>
            </p:spPr>
            <p:txBody>
              <a:bodyPr rtlCol="0" anchor="ctr"/>
              <a:lstStyle/>
              <a:p>
                <a:endParaRPr lang="en-US"/>
              </a:p>
            </p:txBody>
          </p:sp>
          <p:grpSp>
            <p:nvGrpSpPr>
              <p:cNvPr id="32" name="Graphic 2">
                <a:extLst>
                  <a:ext uri="{FF2B5EF4-FFF2-40B4-BE49-F238E27FC236}">
                    <a16:creationId xmlns:a16="http://schemas.microsoft.com/office/drawing/2014/main" id="{2DA91324-C822-214B-A5B8-BBBFE51A3B93}"/>
                  </a:ext>
                </a:extLst>
              </p:cNvPr>
              <p:cNvGrpSpPr/>
              <p:nvPr/>
            </p:nvGrpSpPr>
            <p:grpSpPr>
              <a:xfrm>
                <a:off x="5417573" y="1412268"/>
                <a:ext cx="1278190" cy="883337"/>
                <a:chOff x="5417573" y="1412268"/>
                <a:chExt cx="1278190" cy="883337"/>
              </a:xfrm>
            </p:grpSpPr>
            <p:sp>
              <p:nvSpPr>
                <p:cNvPr id="33" name="Freeform 32">
                  <a:extLst>
                    <a:ext uri="{FF2B5EF4-FFF2-40B4-BE49-F238E27FC236}">
                      <a16:creationId xmlns:a16="http://schemas.microsoft.com/office/drawing/2014/main" id="{8CB6E51D-2B8B-324A-8094-87FB2114F1CD}"/>
                    </a:ext>
                  </a:extLst>
                </p:cNvPr>
                <p:cNvSpPr/>
                <p:nvPr/>
              </p:nvSpPr>
              <p:spPr>
                <a:xfrm>
                  <a:off x="6384971" y="1499096"/>
                  <a:ext cx="71165" cy="213844"/>
                </a:xfrm>
                <a:custGeom>
                  <a:avLst/>
                  <a:gdLst>
                    <a:gd name="connsiteX0" fmla="*/ 71074 w 71165"/>
                    <a:gd name="connsiteY0" fmla="*/ 41460 h 213844"/>
                    <a:gd name="connsiteX1" fmla="*/ 71074 w 71165"/>
                    <a:gd name="connsiteY1" fmla="*/ 38966 h 213844"/>
                    <a:gd name="connsiteX2" fmla="*/ 69515 w 71165"/>
                    <a:gd name="connsiteY2" fmla="*/ 26497 h 213844"/>
                    <a:gd name="connsiteX3" fmla="*/ 69204 w 71165"/>
                    <a:gd name="connsiteY3" fmla="*/ 24315 h 213844"/>
                    <a:gd name="connsiteX4" fmla="*/ 69204 w 71165"/>
                    <a:gd name="connsiteY4" fmla="*/ 23380 h 213844"/>
                    <a:gd name="connsiteX5" fmla="*/ 67645 w 71165"/>
                    <a:gd name="connsiteY5" fmla="*/ 13404 h 213844"/>
                    <a:gd name="connsiteX6" fmla="*/ 67645 w 71165"/>
                    <a:gd name="connsiteY6" fmla="*/ 13404 h 213844"/>
                    <a:gd name="connsiteX7" fmla="*/ 65775 w 71165"/>
                    <a:gd name="connsiteY7" fmla="*/ 9040 h 213844"/>
                    <a:gd name="connsiteX8" fmla="*/ 55799 w 71165"/>
                    <a:gd name="connsiteY8" fmla="*/ 10287 h 213844"/>
                    <a:gd name="connsiteX9" fmla="*/ 55799 w 71165"/>
                    <a:gd name="connsiteY9" fmla="*/ 10287 h 213844"/>
                    <a:gd name="connsiteX10" fmla="*/ 46447 w 71165"/>
                    <a:gd name="connsiteY10" fmla="*/ 4988 h 213844"/>
                    <a:gd name="connsiteX11" fmla="*/ 43642 w 71165"/>
                    <a:gd name="connsiteY11" fmla="*/ 8105 h 213844"/>
                    <a:gd name="connsiteX12" fmla="*/ 43642 w 71165"/>
                    <a:gd name="connsiteY12" fmla="*/ 8417 h 213844"/>
                    <a:gd name="connsiteX13" fmla="*/ 43330 w 71165"/>
                    <a:gd name="connsiteY13" fmla="*/ 8105 h 213844"/>
                    <a:gd name="connsiteX14" fmla="*/ 37407 w 71165"/>
                    <a:gd name="connsiteY14" fmla="*/ 935 h 213844"/>
                    <a:gd name="connsiteX15" fmla="*/ 29614 w 71165"/>
                    <a:gd name="connsiteY15" fmla="*/ 3429 h 213844"/>
                    <a:gd name="connsiteX16" fmla="*/ 25250 w 71165"/>
                    <a:gd name="connsiteY16" fmla="*/ 0 h 213844"/>
                    <a:gd name="connsiteX17" fmla="*/ 17145 w 71165"/>
                    <a:gd name="connsiteY17" fmla="*/ 7481 h 213844"/>
                    <a:gd name="connsiteX18" fmla="*/ 17769 w 71165"/>
                    <a:gd name="connsiteY18" fmla="*/ 12157 h 213844"/>
                    <a:gd name="connsiteX19" fmla="*/ 18080 w 71165"/>
                    <a:gd name="connsiteY19" fmla="*/ 15586 h 213844"/>
                    <a:gd name="connsiteX20" fmla="*/ 18080 w 71165"/>
                    <a:gd name="connsiteY20" fmla="*/ 15898 h 213844"/>
                    <a:gd name="connsiteX21" fmla="*/ 18392 w 71165"/>
                    <a:gd name="connsiteY21" fmla="*/ 17457 h 213844"/>
                    <a:gd name="connsiteX22" fmla="*/ 18392 w 71165"/>
                    <a:gd name="connsiteY22" fmla="*/ 18080 h 213844"/>
                    <a:gd name="connsiteX23" fmla="*/ 14651 w 71165"/>
                    <a:gd name="connsiteY23" fmla="*/ 21821 h 213844"/>
                    <a:gd name="connsiteX24" fmla="*/ 9664 w 71165"/>
                    <a:gd name="connsiteY24" fmla="*/ 36784 h 213844"/>
                    <a:gd name="connsiteX25" fmla="*/ 14028 w 71165"/>
                    <a:gd name="connsiteY25" fmla="*/ 51435 h 213844"/>
                    <a:gd name="connsiteX26" fmla="*/ 17769 w 71165"/>
                    <a:gd name="connsiteY26" fmla="*/ 54552 h 213844"/>
                    <a:gd name="connsiteX27" fmla="*/ 22756 w 71165"/>
                    <a:gd name="connsiteY27" fmla="*/ 58916 h 213844"/>
                    <a:gd name="connsiteX28" fmla="*/ 34602 w 71165"/>
                    <a:gd name="connsiteY28" fmla="*/ 67333 h 213844"/>
                    <a:gd name="connsiteX29" fmla="*/ 0 w 71165"/>
                    <a:gd name="connsiteY29" fmla="*/ 206363 h 213844"/>
                    <a:gd name="connsiteX30" fmla="*/ 45512 w 71165"/>
                    <a:gd name="connsiteY30" fmla="*/ 213845 h 213844"/>
                    <a:gd name="connsiteX31" fmla="*/ 61099 w 71165"/>
                    <a:gd name="connsiteY31" fmla="*/ 67333 h 213844"/>
                    <a:gd name="connsiteX32" fmla="*/ 71074 w 71165"/>
                    <a:gd name="connsiteY32" fmla="*/ 41460 h 2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1165" h="213844">
                      <a:moveTo>
                        <a:pt x="71074" y="41460"/>
                      </a:moveTo>
                      <a:cubicBezTo>
                        <a:pt x="71074" y="40525"/>
                        <a:pt x="71074" y="39901"/>
                        <a:pt x="71074" y="38966"/>
                      </a:cubicBezTo>
                      <a:cubicBezTo>
                        <a:pt x="71074" y="35537"/>
                        <a:pt x="70451" y="30861"/>
                        <a:pt x="69515" y="26497"/>
                      </a:cubicBezTo>
                      <a:cubicBezTo>
                        <a:pt x="69515" y="25562"/>
                        <a:pt x="69515" y="24938"/>
                        <a:pt x="69204" y="24315"/>
                      </a:cubicBezTo>
                      <a:cubicBezTo>
                        <a:pt x="69204" y="24003"/>
                        <a:pt x="69204" y="23691"/>
                        <a:pt x="69204" y="23380"/>
                      </a:cubicBezTo>
                      <a:cubicBezTo>
                        <a:pt x="68580" y="20262"/>
                        <a:pt x="68580" y="16210"/>
                        <a:pt x="67645" y="13404"/>
                      </a:cubicBezTo>
                      <a:lnTo>
                        <a:pt x="67645" y="13404"/>
                      </a:lnTo>
                      <a:cubicBezTo>
                        <a:pt x="67021" y="11534"/>
                        <a:pt x="66398" y="9975"/>
                        <a:pt x="65775" y="9040"/>
                      </a:cubicBezTo>
                      <a:cubicBezTo>
                        <a:pt x="62657" y="6546"/>
                        <a:pt x="58293" y="7793"/>
                        <a:pt x="55799" y="10287"/>
                      </a:cubicBezTo>
                      <a:lnTo>
                        <a:pt x="55799" y="10287"/>
                      </a:lnTo>
                      <a:cubicBezTo>
                        <a:pt x="54552" y="5611"/>
                        <a:pt x="49565" y="3117"/>
                        <a:pt x="46447" y="4988"/>
                      </a:cubicBezTo>
                      <a:cubicBezTo>
                        <a:pt x="45512" y="5611"/>
                        <a:pt x="44577" y="6546"/>
                        <a:pt x="43642" y="8105"/>
                      </a:cubicBezTo>
                      <a:lnTo>
                        <a:pt x="43642" y="8417"/>
                      </a:lnTo>
                      <a:cubicBezTo>
                        <a:pt x="43642" y="8417"/>
                        <a:pt x="43642" y="8105"/>
                        <a:pt x="43330" y="8105"/>
                      </a:cubicBezTo>
                      <a:cubicBezTo>
                        <a:pt x="42395" y="3741"/>
                        <a:pt x="39901" y="1247"/>
                        <a:pt x="37407" y="935"/>
                      </a:cubicBezTo>
                      <a:cubicBezTo>
                        <a:pt x="33355" y="312"/>
                        <a:pt x="30861" y="1870"/>
                        <a:pt x="29614" y="3429"/>
                      </a:cubicBezTo>
                      <a:cubicBezTo>
                        <a:pt x="28055" y="1559"/>
                        <a:pt x="26809" y="0"/>
                        <a:pt x="25250" y="0"/>
                      </a:cubicBezTo>
                      <a:cubicBezTo>
                        <a:pt x="18704" y="0"/>
                        <a:pt x="17145" y="4364"/>
                        <a:pt x="17145" y="7481"/>
                      </a:cubicBezTo>
                      <a:cubicBezTo>
                        <a:pt x="17145" y="8728"/>
                        <a:pt x="17145" y="10287"/>
                        <a:pt x="17769" y="12157"/>
                      </a:cubicBezTo>
                      <a:cubicBezTo>
                        <a:pt x="17769" y="13093"/>
                        <a:pt x="17769" y="14339"/>
                        <a:pt x="18080" y="15586"/>
                      </a:cubicBezTo>
                      <a:lnTo>
                        <a:pt x="18080" y="15898"/>
                      </a:lnTo>
                      <a:cubicBezTo>
                        <a:pt x="18080" y="16522"/>
                        <a:pt x="18080" y="16833"/>
                        <a:pt x="18392" y="17457"/>
                      </a:cubicBezTo>
                      <a:lnTo>
                        <a:pt x="18392" y="18080"/>
                      </a:lnTo>
                      <a:cubicBezTo>
                        <a:pt x="16522" y="18080"/>
                        <a:pt x="14963" y="19327"/>
                        <a:pt x="14651" y="21821"/>
                      </a:cubicBezTo>
                      <a:cubicBezTo>
                        <a:pt x="13404" y="26809"/>
                        <a:pt x="10910" y="31484"/>
                        <a:pt x="9664" y="36784"/>
                      </a:cubicBezTo>
                      <a:cubicBezTo>
                        <a:pt x="8105" y="43018"/>
                        <a:pt x="9664" y="46759"/>
                        <a:pt x="14028" y="51435"/>
                      </a:cubicBezTo>
                      <a:cubicBezTo>
                        <a:pt x="14963" y="52682"/>
                        <a:pt x="16522" y="53617"/>
                        <a:pt x="17769" y="54552"/>
                      </a:cubicBezTo>
                      <a:cubicBezTo>
                        <a:pt x="19327" y="56111"/>
                        <a:pt x="21198" y="57670"/>
                        <a:pt x="22756" y="58916"/>
                      </a:cubicBezTo>
                      <a:cubicBezTo>
                        <a:pt x="26185" y="61722"/>
                        <a:pt x="30238" y="64839"/>
                        <a:pt x="34602" y="67333"/>
                      </a:cubicBezTo>
                      <a:lnTo>
                        <a:pt x="0" y="206363"/>
                      </a:lnTo>
                      <a:lnTo>
                        <a:pt x="45512" y="213845"/>
                      </a:lnTo>
                      <a:lnTo>
                        <a:pt x="61099" y="67333"/>
                      </a:lnTo>
                      <a:cubicBezTo>
                        <a:pt x="69204" y="59540"/>
                        <a:pt x="71697" y="49876"/>
                        <a:pt x="71074" y="41460"/>
                      </a:cubicBezTo>
                      <a:close/>
                    </a:path>
                  </a:pathLst>
                </a:custGeom>
                <a:solidFill>
                  <a:schemeClr val="bg1">
                    <a:lumMod val="85000"/>
                  </a:schemeClr>
                </a:solidFill>
                <a:ln w="311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9463AE7-A483-FC41-9203-23CD50CF58C0}"/>
                    </a:ext>
                  </a:extLst>
                </p:cNvPr>
                <p:cNvSpPr/>
                <p:nvPr/>
              </p:nvSpPr>
              <p:spPr>
                <a:xfrm>
                  <a:off x="6140554" y="1571637"/>
                  <a:ext cx="289929" cy="251410"/>
                </a:xfrm>
                <a:custGeom>
                  <a:avLst/>
                  <a:gdLst>
                    <a:gd name="connsiteX0" fmla="*/ 289929 w 289929"/>
                    <a:gd name="connsiteY0" fmla="*/ 140993 h 251410"/>
                    <a:gd name="connsiteX1" fmla="*/ 284941 w 289929"/>
                    <a:gd name="connsiteY1" fmla="*/ 215495 h 251410"/>
                    <a:gd name="connsiteX2" fmla="*/ 263744 w 289929"/>
                    <a:gd name="connsiteY2" fmla="*/ 247292 h 251410"/>
                    <a:gd name="connsiteX3" fmla="*/ 225401 w 289929"/>
                    <a:gd name="connsiteY3" fmla="*/ 245109 h 251410"/>
                    <a:gd name="connsiteX4" fmla="*/ 25896 w 289929"/>
                    <a:gd name="connsiteY4" fmla="*/ 102338 h 251410"/>
                    <a:gd name="connsiteX5" fmla="*/ 958 w 289929"/>
                    <a:gd name="connsiteY5" fmla="*/ 66178 h 251410"/>
                    <a:gd name="connsiteX6" fmla="*/ 10310 w 289929"/>
                    <a:gd name="connsiteY6" fmla="*/ 23160 h 251410"/>
                    <a:gd name="connsiteX7" fmla="*/ 48964 w 289929"/>
                    <a:gd name="connsiteY7" fmla="*/ 404 h 251410"/>
                    <a:gd name="connsiteX8" fmla="*/ 91670 w 289929"/>
                    <a:gd name="connsiteY8" fmla="*/ 13496 h 251410"/>
                    <a:gd name="connsiteX9" fmla="*/ 157133 w 289929"/>
                    <a:gd name="connsiteY9" fmla="*/ 75842 h 251410"/>
                    <a:gd name="connsiteX10" fmla="*/ 237559 w 289929"/>
                    <a:gd name="connsiteY10" fmla="*/ 168736 h 251410"/>
                    <a:gd name="connsiteX11" fmla="*/ 244417 w 289929"/>
                    <a:gd name="connsiteY11" fmla="*/ 133199 h 251410"/>
                    <a:gd name="connsiteX12" fmla="*/ 289929 w 289929"/>
                    <a:gd name="connsiteY12" fmla="*/ 140993 h 2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929" h="251410">
                      <a:moveTo>
                        <a:pt x="289929" y="140993"/>
                      </a:moveTo>
                      <a:lnTo>
                        <a:pt x="284941" y="215495"/>
                      </a:lnTo>
                      <a:cubicBezTo>
                        <a:pt x="284006" y="229211"/>
                        <a:pt x="275902" y="241369"/>
                        <a:pt x="263744" y="247292"/>
                      </a:cubicBezTo>
                      <a:cubicBezTo>
                        <a:pt x="251587" y="253526"/>
                        <a:pt x="236936" y="252591"/>
                        <a:pt x="225401" y="245109"/>
                      </a:cubicBezTo>
                      <a:lnTo>
                        <a:pt x="25896" y="102338"/>
                      </a:lnTo>
                      <a:cubicBezTo>
                        <a:pt x="12804" y="94234"/>
                        <a:pt x="3763" y="81141"/>
                        <a:pt x="958" y="66178"/>
                      </a:cubicBezTo>
                      <a:cubicBezTo>
                        <a:pt x="-1848" y="51215"/>
                        <a:pt x="1581" y="35629"/>
                        <a:pt x="10310" y="23160"/>
                      </a:cubicBezTo>
                      <a:cubicBezTo>
                        <a:pt x="19350" y="10379"/>
                        <a:pt x="33378" y="2274"/>
                        <a:pt x="48964" y="404"/>
                      </a:cubicBezTo>
                      <a:cubicBezTo>
                        <a:pt x="64239" y="-1467"/>
                        <a:pt x="80137" y="3209"/>
                        <a:pt x="91670" y="13496"/>
                      </a:cubicBezTo>
                      <a:lnTo>
                        <a:pt x="157133" y="75842"/>
                      </a:lnTo>
                      <a:lnTo>
                        <a:pt x="237559" y="168736"/>
                      </a:lnTo>
                      <a:lnTo>
                        <a:pt x="244417" y="133199"/>
                      </a:lnTo>
                      <a:lnTo>
                        <a:pt x="289929" y="140993"/>
                      </a:lnTo>
                      <a:close/>
                    </a:path>
                  </a:pathLst>
                </a:custGeom>
                <a:solidFill>
                  <a:srgbClr val="FFFFFF"/>
                </a:solidFill>
                <a:ln w="311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6FAAF2FC-3986-8F4D-8FDD-88124BB950FB}"/>
                    </a:ext>
                  </a:extLst>
                </p:cNvPr>
                <p:cNvSpPr/>
                <p:nvPr/>
              </p:nvSpPr>
              <p:spPr>
                <a:xfrm>
                  <a:off x="6376394" y="1688760"/>
                  <a:ext cx="59388" cy="38287"/>
                </a:xfrm>
                <a:custGeom>
                  <a:avLst/>
                  <a:gdLst>
                    <a:gd name="connsiteX0" fmla="*/ 9512 w 59388"/>
                    <a:gd name="connsiteY0" fmla="*/ 490 h 38287"/>
                    <a:gd name="connsiteX1" fmla="*/ 4213 w 59388"/>
                    <a:gd name="connsiteY1" fmla="*/ 5166 h 38287"/>
                    <a:gd name="connsiteX2" fmla="*/ 160 w 59388"/>
                    <a:gd name="connsiteY2" fmla="*/ 25116 h 38287"/>
                    <a:gd name="connsiteX3" fmla="*/ 2966 w 59388"/>
                    <a:gd name="connsiteY3" fmla="*/ 30416 h 38287"/>
                    <a:gd name="connsiteX4" fmla="*/ 55024 w 59388"/>
                    <a:gd name="connsiteY4" fmla="*/ 37274 h 38287"/>
                    <a:gd name="connsiteX5" fmla="*/ 57518 w 59388"/>
                    <a:gd name="connsiteY5" fmla="*/ 34780 h 38287"/>
                    <a:gd name="connsiteX6" fmla="*/ 59389 w 59388"/>
                    <a:gd name="connsiteY6" fmla="*/ 10777 h 38287"/>
                    <a:gd name="connsiteX7" fmla="*/ 56583 w 59388"/>
                    <a:gd name="connsiteY7" fmla="*/ 6724 h 38287"/>
                    <a:gd name="connsiteX8" fmla="*/ 9512 w 59388"/>
                    <a:gd name="connsiteY8" fmla="*/ 490 h 3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88" h="38287">
                      <a:moveTo>
                        <a:pt x="9512" y="490"/>
                      </a:moveTo>
                      <a:cubicBezTo>
                        <a:pt x="7018" y="802"/>
                        <a:pt x="4836" y="2672"/>
                        <a:pt x="4213" y="5166"/>
                      </a:cubicBezTo>
                      <a:lnTo>
                        <a:pt x="160" y="25116"/>
                      </a:lnTo>
                      <a:cubicBezTo>
                        <a:pt x="-463" y="27298"/>
                        <a:pt x="784" y="29792"/>
                        <a:pt x="2966" y="30416"/>
                      </a:cubicBezTo>
                      <a:cubicBezTo>
                        <a:pt x="22605" y="38521"/>
                        <a:pt x="35386" y="39456"/>
                        <a:pt x="55024" y="37274"/>
                      </a:cubicBezTo>
                      <a:cubicBezTo>
                        <a:pt x="56271" y="37274"/>
                        <a:pt x="57518" y="36027"/>
                        <a:pt x="57518" y="34780"/>
                      </a:cubicBezTo>
                      <a:lnTo>
                        <a:pt x="59389" y="10777"/>
                      </a:lnTo>
                      <a:cubicBezTo>
                        <a:pt x="59389" y="8906"/>
                        <a:pt x="58453" y="7036"/>
                        <a:pt x="56583" y="6724"/>
                      </a:cubicBezTo>
                      <a:cubicBezTo>
                        <a:pt x="38503" y="1113"/>
                        <a:pt x="26657" y="-1069"/>
                        <a:pt x="9512" y="490"/>
                      </a:cubicBezTo>
                      <a:close/>
                    </a:path>
                  </a:pathLst>
                </a:custGeom>
                <a:solidFill>
                  <a:srgbClr val="FFFFFF"/>
                </a:solidFill>
                <a:ln w="3117"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F467639B-1512-EC44-AB71-EF5265E6C8B3}"/>
                    </a:ext>
                  </a:extLst>
                </p:cNvPr>
                <p:cNvSpPr/>
                <p:nvPr/>
              </p:nvSpPr>
              <p:spPr>
                <a:xfrm>
                  <a:off x="6223496" y="1505954"/>
                  <a:ext cx="95388" cy="119703"/>
                </a:xfrm>
                <a:custGeom>
                  <a:avLst/>
                  <a:gdLst>
                    <a:gd name="connsiteX0" fmla="*/ 36784 w 95388"/>
                    <a:gd name="connsiteY0" fmla="*/ 20574 h 119703"/>
                    <a:gd name="connsiteX1" fmla="*/ 0 w 95388"/>
                    <a:gd name="connsiteY1" fmla="*/ 68580 h 119703"/>
                    <a:gd name="connsiteX2" fmla="*/ 50188 w 95388"/>
                    <a:gd name="connsiteY2" fmla="*/ 119703 h 119703"/>
                    <a:gd name="connsiteX3" fmla="*/ 91024 w 95388"/>
                    <a:gd name="connsiteY3" fmla="*/ 66086 h 119703"/>
                    <a:gd name="connsiteX4" fmla="*/ 95388 w 95388"/>
                    <a:gd name="connsiteY4" fmla="*/ 32108 h 119703"/>
                    <a:gd name="connsiteX5" fmla="*/ 81984 w 95388"/>
                    <a:gd name="connsiteY5" fmla="*/ 0 h 119703"/>
                    <a:gd name="connsiteX6" fmla="*/ 44265 w 95388"/>
                    <a:gd name="connsiteY6" fmla="*/ 8728 h 11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88" h="119703">
                      <a:moveTo>
                        <a:pt x="36784" y="20574"/>
                      </a:moveTo>
                      <a:lnTo>
                        <a:pt x="0" y="68580"/>
                      </a:lnTo>
                      <a:lnTo>
                        <a:pt x="50188" y="119703"/>
                      </a:lnTo>
                      <a:lnTo>
                        <a:pt x="91024" y="66086"/>
                      </a:lnTo>
                      <a:lnTo>
                        <a:pt x="95388" y="32108"/>
                      </a:lnTo>
                      <a:lnTo>
                        <a:pt x="81984" y="0"/>
                      </a:lnTo>
                      <a:lnTo>
                        <a:pt x="44265" y="8728"/>
                      </a:lnTo>
                      <a:close/>
                    </a:path>
                  </a:pathLst>
                </a:custGeom>
                <a:solidFill>
                  <a:schemeClr val="bg1">
                    <a:lumMod val="85000"/>
                  </a:schemeClr>
                </a:solidFill>
                <a:ln w="3117"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3F46AF8-D9CE-F948-8470-5C86215E1543}"/>
                    </a:ext>
                  </a:extLst>
                </p:cNvPr>
                <p:cNvSpPr/>
                <p:nvPr/>
              </p:nvSpPr>
              <p:spPr>
                <a:xfrm>
                  <a:off x="6214144" y="1551466"/>
                  <a:ext cx="74814" cy="99129"/>
                </a:xfrm>
                <a:custGeom>
                  <a:avLst/>
                  <a:gdLst>
                    <a:gd name="connsiteX0" fmla="*/ 16521 w 74814"/>
                    <a:gd name="connsiteY0" fmla="*/ 0 h 99129"/>
                    <a:gd name="connsiteX1" fmla="*/ 0 w 74814"/>
                    <a:gd name="connsiteY1" fmla="*/ 10287 h 99129"/>
                    <a:gd name="connsiteX2" fmla="*/ 67021 w 74814"/>
                    <a:gd name="connsiteY2" fmla="*/ 99129 h 99129"/>
                    <a:gd name="connsiteX3" fmla="*/ 74815 w 74814"/>
                    <a:gd name="connsiteY3" fmla="*/ 68580 h 99129"/>
                  </a:gdLst>
                  <a:ahLst/>
                  <a:cxnLst>
                    <a:cxn ang="0">
                      <a:pos x="connsiteX0" y="connsiteY0"/>
                    </a:cxn>
                    <a:cxn ang="0">
                      <a:pos x="connsiteX1" y="connsiteY1"/>
                    </a:cxn>
                    <a:cxn ang="0">
                      <a:pos x="connsiteX2" y="connsiteY2"/>
                    </a:cxn>
                    <a:cxn ang="0">
                      <a:pos x="connsiteX3" y="connsiteY3"/>
                    </a:cxn>
                  </a:cxnLst>
                  <a:rect l="l" t="t" r="r" b="b"/>
                  <a:pathLst>
                    <a:path w="74814" h="99129">
                      <a:moveTo>
                        <a:pt x="16521" y="0"/>
                      </a:moveTo>
                      <a:lnTo>
                        <a:pt x="0" y="10287"/>
                      </a:lnTo>
                      <a:lnTo>
                        <a:pt x="67021" y="99129"/>
                      </a:lnTo>
                      <a:lnTo>
                        <a:pt x="74815" y="68580"/>
                      </a:lnTo>
                      <a:close/>
                    </a:path>
                  </a:pathLst>
                </a:custGeom>
                <a:solidFill>
                  <a:srgbClr val="FFFFFF"/>
                </a:solidFill>
                <a:ln w="3117" cap="flat">
                  <a:noFill/>
                  <a:prstDash val="solid"/>
                  <a:miter/>
                </a:ln>
              </p:spPr>
              <p:txBody>
                <a:bodyPr rtlCol="0" anchor="ctr"/>
                <a:lstStyle/>
                <a:p>
                  <a:endParaRPr lang="en-US"/>
                </a:p>
              </p:txBody>
            </p:sp>
            <p:grpSp>
              <p:nvGrpSpPr>
                <p:cNvPr id="38" name="Graphic 2">
                  <a:extLst>
                    <a:ext uri="{FF2B5EF4-FFF2-40B4-BE49-F238E27FC236}">
                      <a16:creationId xmlns:a16="http://schemas.microsoft.com/office/drawing/2014/main" id="{C9458293-7A79-594F-8BD2-C97EC073B7C5}"/>
                    </a:ext>
                  </a:extLst>
                </p:cNvPr>
                <p:cNvGrpSpPr/>
                <p:nvPr/>
              </p:nvGrpSpPr>
              <p:grpSpPr>
                <a:xfrm>
                  <a:off x="6231203" y="1412268"/>
                  <a:ext cx="147392" cy="209563"/>
                  <a:chOff x="6231203" y="1412268"/>
                  <a:chExt cx="147392" cy="209563"/>
                </a:xfrm>
              </p:grpSpPr>
              <p:sp>
                <p:nvSpPr>
                  <p:cNvPr id="39" name="Freeform 38">
                    <a:extLst>
                      <a:ext uri="{FF2B5EF4-FFF2-40B4-BE49-F238E27FC236}">
                        <a16:creationId xmlns:a16="http://schemas.microsoft.com/office/drawing/2014/main" id="{FF577D62-2851-8343-85CD-D5CD25002142}"/>
                      </a:ext>
                    </a:extLst>
                  </p:cNvPr>
                  <p:cNvSpPr/>
                  <p:nvPr/>
                </p:nvSpPr>
                <p:spPr>
                  <a:xfrm>
                    <a:off x="6300181" y="1455142"/>
                    <a:ext cx="69342" cy="104740"/>
                  </a:xfrm>
                  <a:custGeom>
                    <a:avLst/>
                    <a:gdLst>
                      <a:gd name="connsiteX0" fmla="*/ 66710 w 69342"/>
                      <a:gd name="connsiteY0" fmla="*/ 25250 h 104740"/>
                      <a:gd name="connsiteX1" fmla="*/ 66710 w 69342"/>
                      <a:gd name="connsiteY1" fmla="*/ 62345 h 104740"/>
                      <a:gd name="connsiteX2" fmla="*/ 65151 w 69342"/>
                      <a:gd name="connsiteY2" fmla="*/ 69515 h 104740"/>
                      <a:gd name="connsiteX3" fmla="*/ 69203 w 69342"/>
                      <a:gd name="connsiteY3" fmla="*/ 89778 h 104740"/>
                      <a:gd name="connsiteX4" fmla="*/ 67957 w 69342"/>
                      <a:gd name="connsiteY4" fmla="*/ 93518 h 104740"/>
                      <a:gd name="connsiteX5" fmla="*/ 64216 w 69342"/>
                      <a:gd name="connsiteY5" fmla="*/ 94765 h 104740"/>
                      <a:gd name="connsiteX6" fmla="*/ 59851 w 69342"/>
                      <a:gd name="connsiteY6" fmla="*/ 93830 h 104740"/>
                      <a:gd name="connsiteX7" fmla="*/ 58605 w 69342"/>
                      <a:gd name="connsiteY7" fmla="*/ 100064 h 104740"/>
                      <a:gd name="connsiteX8" fmla="*/ 31484 w 69342"/>
                      <a:gd name="connsiteY8" fmla="*/ 104740 h 104740"/>
                      <a:gd name="connsiteX9" fmla="*/ 12469 w 69342"/>
                      <a:gd name="connsiteY9" fmla="*/ 87907 h 104740"/>
                      <a:gd name="connsiteX10" fmla="*/ 5299 w 69342"/>
                      <a:gd name="connsiteY10" fmla="*/ 57046 h 104740"/>
                      <a:gd name="connsiteX11" fmla="*/ 0 w 69342"/>
                      <a:gd name="connsiteY11" fmla="*/ 4053 h 104740"/>
                      <a:gd name="connsiteX12" fmla="*/ 28679 w 69342"/>
                      <a:gd name="connsiteY12" fmla="*/ 0 h 104740"/>
                      <a:gd name="connsiteX13" fmla="*/ 57046 w 69342"/>
                      <a:gd name="connsiteY13" fmla="*/ 11846 h 104740"/>
                      <a:gd name="connsiteX14" fmla="*/ 66710 w 69342"/>
                      <a:gd name="connsiteY14" fmla="*/ 25250 h 1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42" h="104740">
                        <a:moveTo>
                          <a:pt x="66710" y="25250"/>
                        </a:moveTo>
                        <a:cubicBezTo>
                          <a:pt x="66710" y="25250"/>
                          <a:pt x="72633" y="47071"/>
                          <a:pt x="66710" y="62345"/>
                        </a:cubicBezTo>
                        <a:lnTo>
                          <a:pt x="65151" y="69515"/>
                        </a:lnTo>
                        <a:lnTo>
                          <a:pt x="69203" y="89778"/>
                        </a:lnTo>
                        <a:cubicBezTo>
                          <a:pt x="69515" y="91024"/>
                          <a:pt x="69203" y="92583"/>
                          <a:pt x="67957" y="93518"/>
                        </a:cubicBezTo>
                        <a:cubicBezTo>
                          <a:pt x="67021" y="94453"/>
                          <a:pt x="65463" y="94765"/>
                          <a:pt x="64216" y="94765"/>
                        </a:cubicBezTo>
                        <a:lnTo>
                          <a:pt x="59851" y="93830"/>
                        </a:lnTo>
                        <a:lnTo>
                          <a:pt x="58605" y="100064"/>
                        </a:lnTo>
                        <a:lnTo>
                          <a:pt x="31484" y="104740"/>
                        </a:lnTo>
                        <a:lnTo>
                          <a:pt x="12469" y="87907"/>
                        </a:lnTo>
                        <a:lnTo>
                          <a:pt x="5299" y="57046"/>
                        </a:lnTo>
                        <a:lnTo>
                          <a:pt x="0" y="4053"/>
                        </a:lnTo>
                        <a:lnTo>
                          <a:pt x="28679" y="0"/>
                        </a:lnTo>
                        <a:lnTo>
                          <a:pt x="57046" y="11846"/>
                        </a:lnTo>
                        <a:lnTo>
                          <a:pt x="66710" y="25250"/>
                        </a:lnTo>
                        <a:close/>
                      </a:path>
                    </a:pathLst>
                  </a:custGeom>
                  <a:solidFill>
                    <a:schemeClr val="bg1">
                      <a:lumMod val="85000"/>
                    </a:schemeClr>
                  </a:solidFill>
                  <a:ln w="311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F21BFCE-21FE-294A-83BF-D37F06171981}"/>
                      </a:ext>
                    </a:extLst>
                  </p:cNvPr>
                  <p:cNvSpPr/>
                  <p:nvPr/>
                </p:nvSpPr>
                <p:spPr>
                  <a:xfrm>
                    <a:off x="6231203" y="1412268"/>
                    <a:ext cx="147392" cy="70929"/>
                  </a:xfrm>
                  <a:custGeom>
                    <a:avLst/>
                    <a:gdLst>
                      <a:gd name="connsiteX0" fmla="*/ 3203 w 147392"/>
                      <a:gd name="connsiteY0" fmla="*/ 70930 h 70929"/>
                      <a:gd name="connsiteX1" fmla="*/ 86 w 147392"/>
                      <a:gd name="connsiteY1" fmla="*/ 40069 h 70929"/>
                      <a:gd name="connsiteX2" fmla="*/ 11931 w 147392"/>
                      <a:gd name="connsiteY2" fmla="*/ 26664 h 70929"/>
                      <a:gd name="connsiteX3" fmla="*/ 31882 w 147392"/>
                      <a:gd name="connsiteY3" fmla="*/ 15442 h 70929"/>
                      <a:gd name="connsiteX4" fmla="*/ 91110 w 147392"/>
                      <a:gd name="connsiteY4" fmla="*/ 4532 h 70929"/>
                      <a:gd name="connsiteX5" fmla="*/ 83005 w 147392"/>
                      <a:gd name="connsiteY5" fmla="*/ 11702 h 70929"/>
                      <a:gd name="connsiteX6" fmla="*/ 124465 w 147392"/>
                      <a:gd name="connsiteY6" fmla="*/ 19183 h 70929"/>
                      <a:gd name="connsiteX7" fmla="*/ 118231 w 147392"/>
                      <a:gd name="connsiteY7" fmla="*/ 25418 h 70929"/>
                      <a:gd name="connsiteX8" fmla="*/ 147221 w 147392"/>
                      <a:gd name="connsiteY8" fmla="*/ 44745 h 70929"/>
                      <a:gd name="connsiteX9" fmla="*/ 135687 w 147392"/>
                      <a:gd name="connsiteY9" fmla="*/ 68436 h 70929"/>
                      <a:gd name="connsiteX10" fmla="*/ 53080 w 147392"/>
                      <a:gd name="connsiteY10" fmla="*/ 50667 h 70929"/>
                      <a:gd name="connsiteX11" fmla="*/ 3203 w 147392"/>
                      <a:gd name="connsiteY11" fmla="*/ 70930 h 7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92" h="70929">
                        <a:moveTo>
                          <a:pt x="3203" y="70930"/>
                        </a:moveTo>
                        <a:lnTo>
                          <a:pt x="86" y="40069"/>
                        </a:lnTo>
                        <a:cubicBezTo>
                          <a:pt x="86" y="40069"/>
                          <a:pt x="-1784" y="28223"/>
                          <a:pt x="11931" y="26664"/>
                        </a:cubicBezTo>
                        <a:cubicBezTo>
                          <a:pt x="11931" y="26664"/>
                          <a:pt x="15361" y="12325"/>
                          <a:pt x="31882" y="15442"/>
                        </a:cubicBezTo>
                        <a:cubicBezTo>
                          <a:pt x="31882" y="15442"/>
                          <a:pt x="46533" y="-10119"/>
                          <a:pt x="91110" y="4532"/>
                        </a:cubicBezTo>
                        <a:lnTo>
                          <a:pt x="83005" y="11702"/>
                        </a:lnTo>
                        <a:cubicBezTo>
                          <a:pt x="83005" y="11702"/>
                          <a:pt x="103891" y="2973"/>
                          <a:pt x="124465" y="19183"/>
                        </a:cubicBezTo>
                        <a:lnTo>
                          <a:pt x="118231" y="25418"/>
                        </a:lnTo>
                        <a:cubicBezTo>
                          <a:pt x="118231" y="25418"/>
                          <a:pt x="143792" y="20430"/>
                          <a:pt x="147221" y="44745"/>
                        </a:cubicBezTo>
                        <a:cubicBezTo>
                          <a:pt x="147221" y="44745"/>
                          <a:pt x="149715" y="58772"/>
                          <a:pt x="135687" y="68436"/>
                        </a:cubicBezTo>
                        <a:lnTo>
                          <a:pt x="53080" y="50667"/>
                        </a:lnTo>
                        <a:lnTo>
                          <a:pt x="3203" y="70930"/>
                        </a:lnTo>
                        <a:close/>
                      </a:path>
                    </a:pathLst>
                  </a:custGeom>
                  <a:solidFill>
                    <a:srgbClr val="261D42"/>
                  </a:solidFill>
                  <a:ln w="311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49EBAF0-59F2-DB4B-A572-ABC64366F663}"/>
                      </a:ext>
                    </a:extLst>
                  </p:cNvPr>
                  <p:cNvSpPr/>
                  <p:nvPr/>
                </p:nvSpPr>
                <p:spPr>
                  <a:xfrm>
                    <a:off x="6234665" y="1455027"/>
                    <a:ext cx="126614" cy="166805"/>
                  </a:xfrm>
                  <a:custGeom>
                    <a:avLst/>
                    <a:gdLst>
                      <a:gd name="connsiteX0" fmla="*/ 95753 w 126614"/>
                      <a:gd name="connsiteY0" fmla="*/ 166266 h 166805"/>
                      <a:gd name="connsiteX1" fmla="*/ 125056 w 126614"/>
                      <a:gd name="connsiteY1" fmla="*/ 147251 h 166805"/>
                      <a:gd name="connsiteX2" fmla="*/ 119133 w 126614"/>
                      <a:gd name="connsiteY2" fmla="*/ 125430 h 166805"/>
                      <a:gd name="connsiteX3" fmla="*/ 119133 w 126614"/>
                      <a:gd name="connsiteY3" fmla="*/ 125118 h 166805"/>
                      <a:gd name="connsiteX4" fmla="*/ 119445 w 126614"/>
                      <a:gd name="connsiteY4" fmla="*/ 124495 h 166805"/>
                      <a:gd name="connsiteX5" fmla="*/ 126615 w 126614"/>
                      <a:gd name="connsiteY5" fmla="*/ 93634 h 166805"/>
                      <a:gd name="connsiteX6" fmla="*/ 100118 w 126614"/>
                      <a:gd name="connsiteY6" fmla="*/ 93010 h 166805"/>
                      <a:gd name="connsiteX7" fmla="*/ 85155 w 126614"/>
                      <a:gd name="connsiteY7" fmla="*/ 86464 h 166805"/>
                      <a:gd name="connsiteX8" fmla="*/ 79232 w 126614"/>
                      <a:gd name="connsiteY8" fmla="*/ 71189 h 166805"/>
                      <a:gd name="connsiteX9" fmla="*/ 79232 w 126614"/>
                      <a:gd name="connsiteY9" fmla="*/ 70254 h 166805"/>
                      <a:gd name="connsiteX10" fmla="*/ 79232 w 126614"/>
                      <a:gd name="connsiteY10" fmla="*/ 69319 h 166805"/>
                      <a:gd name="connsiteX11" fmla="*/ 91701 w 126614"/>
                      <a:gd name="connsiteY11" fmla="*/ 43757 h 166805"/>
                      <a:gd name="connsiteX12" fmla="*/ 95753 w 126614"/>
                      <a:gd name="connsiteY12" fmla="*/ 25989 h 166805"/>
                      <a:gd name="connsiteX13" fmla="*/ 93260 w 126614"/>
                      <a:gd name="connsiteY13" fmla="*/ 22248 h 166805"/>
                      <a:gd name="connsiteX14" fmla="*/ 93260 w 126614"/>
                      <a:gd name="connsiteY14" fmla="*/ 22248 h 166805"/>
                      <a:gd name="connsiteX15" fmla="*/ 12211 w 126614"/>
                      <a:gd name="connsiteY15" fmla="*/ 8221 h 166805"/>
                      <a:gd name="connsiteX16" fmla="*/ 1300 w 126614"/>
                      <a:gd name="connsiteY16" fmla="*/ 39082 h 166805"/>
                      <a:gd name="connsiteX17" fmla="*/ 8782 w 126614"/>
                      <a:gd name="connsiteY17" fmla="*/ 62149 h 166805"/>
                      <a:gd name="connsiteX18" fmla="*/ 14081 w 126614"/>
                      <a:gd name="connsiteY18" fmla="*/ 86464 h 166805"/>
                      <a:gd name="connsiteX19" fmla="*/ 42448 w 126614"/>
                      <a:gd name="connsiteY19" fmla="*/ 64331 h 166805"/>
                      <a:gd name="connsiteX20" fmla="*/ 55541 w 126614"/>
                      <a:gd name="connsiteY20" fmla="*/ 74619 h 166805"/>
                      <a:gd name="connsiteX21" fmla="*/ 65516 w 126614"/>
                      <a:gd name="connsiteY21" fmla="*/ 82412 h 166805"/>
                      <a:gd name="connsiteX22" fmla="*/ 60217 w 126614"/>
                      <a:gd name="connsiteY22" fmla="*/ 126054 h 166805"/>
                      <a:gd name="connsiteX23" fmla="*/ 77050 w 126614"/>
                      <a:gd name="connsiteY23" fmla="*/ 144134 h 166805"/>
                      <a:gd name="connsiteX24" fmla="*/ 95753 w 126614"/>
                      <a:gd name="connsiteY24" fmla="*/ 166266 h 16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614" h="166805">
                        <a:moveTo>
                          <a:pt x="95753" y="166266"/>
                        </a:moveTo>
                        <a:cubicBezTo>
                          <a:pt x="109158" y="169072"/>
                          <a:pt x="121939" y="160655"/>
                          <a:pt x="125056" y="147251"/>
                        </a:cubicBezTo>
                        <a:cubicBezTo>
                          <a:pt x="126926" y="139146"/>
                          <a:pt x="124121" y="131041"/>
                          <a:pt x="119133" y="125430"/>
                        </a:cubicBezTo>
                        <a:cubicBezTo>
                          <a:pt x="119133" y="125430"/>
                          <a:pt x="119133" y="125118"/>
                          <a:pt x="119133" y="125118"/>
                        </a:cubicBezTo>
                        <a:cubicBezTo>
                          <a:pt x="119133" y="124807"/>
                          <a:pt x="119133" y="124807"/>
                          <a:pt x="119445" y="124495"/>
                        </a:cubicBezTo>
                        <a:lnTo>
                          <a:pt x="126615" y="93634"/>
                        </a:lnTo>
                        <a:lnTo>
                          <a:pt x="100118" y="93010"/>
                        </a:lnTo>
                        <a:cubicBezTo>
                          <a:pt x="94507" y="93010"/>
                          <a:pt x="89207" y="90517"/>
                          <a:pt x="85155" y="86464"/>
                        </a:cubicBezTo>
                        <a:cubicBezTo>
                          <a:pt x="81102" y="82412"/>
                          <a:pt x="79232" y="76801"/>
                          <a:pt x="79232" y="71189"/>
                        </a:cubicBezTo>
                        <a:cubicBezTo>
                          <a:pt x="79232" y="70878"/>
                          <a:pt x="79232" y="70566"/>
                          <a:pt x="79232" y="70254"/>
                        </a:cubicBezTo>
                        <a:cubicBezTo>
                          <a:pt x="79232" y="69943"/>
                          <a:pt x="79232" y="69631"/>
                          <a:pt x="79232" y="69319"/>
                        </a:cubicBezTo>
                        <a:cubicBezTo>
                          <a:pt x="79232" y="69319"/>
                          <a:pt x="79232" y="55603"/>
                          <a:pt x="91701" y="43757"/>
                        </a:cubicBezTo>
                        <a:cubicBezTo>
                          <a:pt x="91701" y="43757"/>
                          <a:pt x="100741" y="36899"/>
                          <a:pt x="95753" y="25989"/>
                        </a:cubicBezTo>
                        <a:cubicBezTo>
                          <a:pt x="95130" y="24742"/>
                          <a:pt x="94195" y="23495"/>
                          <a:pt x="93260" y="22248"/>
                        </a:cubicBezTo>
                        <a:lnTo>
                          <a:pt x="93260" y="22248"/>
                        </a:lnTo>
                        <a:cubicBezTo>
                          <a:pt x="72998" y="-820"/>
                          <a:pt x="39331" y="-6742"/>
                          <a:pt x="12211" y="8221"/>
                        </a:cubicBezTo>
                        <a:cubicBezTo>
                          <a:pt x="6911" y="11338"/>
                          <a:pt x="-3687" y="19754"/>
                          <a:pt x="1300" y="39082"/>
                        </a:cubicBezTo>
                        <a:lnTo>
                          <a:pt x="8782" y="62149"/>
                        </a:lnTo>
                        <a:lnTo>
                          <a:pt x="14081" y="86464"/>
                        </a:lnTo>
                        <a:lnTo>
                          <a:pt x="42448" y="64331"/>
                        </a:lnTo>
                        <a:lnTo>
                          <a:pt x="55541" y="74619"/>
                        </a:lnTo>
                        <a:lnTo>
                          <a:pt x="65516" y="82412"/>
                        </a:lnTo>
                        <a:cubicBezTo>
                          <a:pt x="65516" y="82412"/>
                          <a:pt x="52112" y="104544"/>
                          <a:pt x="60217" y="126054"/>
                        </a:cubicBezTo>
                        <a:cubicBezTo>
                          <a:pt x="63334" y="134158"/>
                          <a:pt x="69257" y="140393"/>
                          <a:pt x="77050" y="144134"/>
                        </a:cubicBezTo>
                        <a:cubicBezTo>
                          <a:pt x="77362" y="155044"/>
                          <a:pt x="84843" y="164084"/>
                          <a:pt x="95753" y="166266"/>
                        </a:cubicBezTo>
                        <a:close/>
                      </a:path>
                    </a:pathLst>
                  </a:custGeom>
                  <a:solidFill>
                    <a:srgbClr val="312656"/>
                  </a:solidFill>
                  <a:ln w="311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C4DC0F7-2B1C-5349-913B-EF00006EA469}"/>
                      </a:ext>
                    </a:extLst>
                  </p:cNvPr>
                  <p:cNvSpPr/>
                  <p:nvPr/>
                </p:nvSpPr>
                <p:spPr>
                  <a:xfrm>
                    <a:off x="6272469" y="1494766"/>
                    <a:ext cx="30317" cy="47634"/>
                  </a:xfrm>
                  <a:custGeom>
                    <a:avLst/>
                    <a:gdLst>
                      <a:gd name="connsiteX0" fmla="*/ 27088 w 30317"/>
                      <a:gd name="connsiteY0" fmla="*/ 6512 h 47634"/>
                      <a:gd name="connsiteX1" fmla="*/ 8385 w 30317"/>
                      <a:gd name="connsiteY1" fmla="*/ 1836 h 47634"/>
                      <a:gd name="connsiteX2" fmla="*/ 1215 w 30317"/>
                      <a:gd name="connsiteY2" fmla="*/ 23657 h 47634"/>
                      <a:gd name="connsiteX3" fmla="*/ 18671 w 30317"/>
                      <a:gd name="connsiteY3" fmla="*/ 47036 h 47634"/>
                      <a:gd name="connsiteX4" fmla="*/ 27712 w 30317"/>
                      <a:gd name="connsiteY4" fmla="*/ 39555 h 47634"/>
                      <a:gd name="connsiteX5" fmla="*/ 30206 w 30317"/>
                      <a:gd name="connsiteY5" fmla="*/ 20539 h 47634"/>
                      <a:gd name="connsiteX6" fmla="*/ 28959 w 30317"/>
                      <a:gd name="connsiteY6" fmla="*/ 11188 h 47634"/>
                      <a:gd name="connsiteX7" fmla="*/ 27088 w 30317"/>
                      <a:gd name="connsiteY7" fmla="*/ 6512 h 4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17" h="47634">
                        <a:moveTo>
                          <a:pt x="27088" y="6512"/>
                        </a:moveTo>
                        <a:cubicBezTo>
                          <a:pt x="23036" y="277"/>
                          <a:pt x="14931" y="-1905"/>
                          <a:pt x="8385" y="1836"/>
                        </a:cubicBezTo>
                        <a:cubicBezTo>
                          <a:pt x="3085" y="4641"/>
                          <a:pt x="-2526" y="10564"/>
                          <a:pt x="1215" y="23657"/>
                        </a:cubicBezTo>
                        <a:cubicBezTo>
                          <a:pt x="1215" y="23657"/>
                          <a:pt x="6826" y="43295"/>
                          <a:pt x="18671" y="47036"/>
                        </a:cubicBezTo>
                        <a:cubicBezTo>
                          <a:pt x="18671" y="47036"/>
                          <a:pt x="26465" y="50777"/>
                          <a:pt x="27712" y="39555"/>
                        </a:cubicBezTo>
                        <a:lnTo>
                          <a:pt x="30206" y="20539"/>
                        </a:lnTo>
                        <a:cubicBezTo>
                          <a:pt x="30517" y="17422"/>
                          <a:pt x="30206" y="14305"/>
                          <a:pt x="28959" y="11188"/>
                        </a:cubicBezTo>
                        <a:cubicBezTo>
                          <a:pt x="28647" y="9629"/>
                          <a:pt x="28023" y="8070"/>
                          <a:pt x="27088" y="6512"/>
                        </a:cubicBezTo>
                        <a:close/>
                      </a:path>
                    </a:pathLst>
                  </a:custGeom>
                  <a:solidFill>
                    <a:schemeClr val="bg1">
                      <a:lumMod val="85000"/>
                    </a:schemeClr>
                  </a:solidFill>
                  <a:ln w="3117" cap="flat">
                    <a:noFill/>
                    <a:prstDash val="solid"/>
                    <a:miter/>
                  </a:ln>
                </p:spPr>
                <p:txBody>
                  <a:bodyPr rtlCol="0" anchor="ctr"/>
                  <a:lstStyle/>
                  <a:p>
                    <a:endParaRPr lang="en-US"/>
                  </a:p>
                </p:txBody>
              </p:sp>
            </p:grpSp>
            <p:sp>
              <p:nvSpPr>
                <p:cNvPr id="43" name="Freeform 42">
                  <a:extLst>
                    <a:ext uri="{FF2B5EF4-FFF2-40B4-BE49-F238E27FC236}">
                      <a16:creationId xmlns:a16="http://schemas.microsoft.com/office/drawing/2014/main" id="{089E5E23-1119-A947-BA5F-C95EA63C9ABA}"/>
                    </a:ext>
                  </a:extLst>
                </p:cNvPr>
                <p:cNvSpPr/>
                <p:nvPr/>
              </p:nvSpPr>
              <p:spPr>
                <a:xfrm>
                  <a:off x="5955099" y="1560508"/>
                  <a:ext cx="326904" cy="383191"/>
                </a:xfrm>
                <a:custGeom>
                  <a:avLst/>
                  <a:gdLst>
                    <a:gd name="connsiteX0" fmla="*/ 275255 w 326904"/>
                    <a:gd name="connsiteY0" fmla="*/ 199815 h 383191"/>
                    <a:gd name="connsiteX1" fmla="*/ 221950 w 326904"/>
                    <a:gd name="connsiteY1" fmla="*/ 268707 h 383191"/>
                    <a:gd name="connsiteX2" fmla="*/ 213221 w 326904"/>
                    <a:gd name="connsiteY2" fmla="*/ 283982 h 383191"/>
                    <a:gd name="connsiteX3" fmla="*/ 197947 w 326904"/>
                    <a:gd name="connsiteY3" fmla="*/ 315155 h 383191"/>
                    <a:gd name="connsiteX4" fmla="*/ 185789 w 326904"/>
                    <a:gd name="connsiteY4" fmla="*/ 366901 h 383191"/>
                    <a:gd name="connsiteX5" fmla="*/ 183295 w 326904"/>
                    <a:gd name="connsiteY5" fmla="*/ 375630 h 383191"/>
                    <a:gd name="connsiteX6" fmla="*/ 114404 w 326904"/>
                    <a:gd name="connsiteY6" fmla="*/ 364407 h 383191"/>
                    <a:gd name="connsiteX7" fmla="*/ 55487 w 326904"/>
                    <a:gd name="connsiteY7" fmla="*/ 355991 h 383191"/>
                    <a:gd name="connsiteX8" fmla="*/ 42083 w 326904"/>
                    <a:gd name="connsiteY8" fmla="*/ 357238 h 383191"/>
                    <a:gd name="connsiteX9" fmla="*/ 18704 w 326904"/>
                    <a:gd name="connsiteY9" fmla="*/ 349756 h 383191"/>
                    <a:gd name="connsiteX10" fmla="*/ 6858 w 326904"/>
                    <a:gd name="connsiteY10" fmla="*/ 339781 h 383191"/>
                    <a:gd name="connsiteX11" fmla="*/ 4988 w 326904"/>
                    <a:gd name="connsiteY11" fmla="*/ 338222 h 383191"/>
                    <a:gd name="connsiteX12" fmla="*/ 0 w 326904"/>
                    <a:gd name="connsiteY12" fmla="*/ 326377 h 383191"/>
                    <a:gd name="connsiteX13" fmla="*/ 0 w 326904"/>
                    <a:gd name="connsiteY13" fmla="*/ 325442 h 383191"/>
                    <a:gd name="connsiteX14" fmla="*/ 8416 w 326904"/>
                    <a:gd name="connsiteY14" fmla="*/ 311102 h 383191"/>
                    <a:gd name="connsiteX15" fmla="*/ 36472 w 326904"/>
                    <a:gd name="connsiteY15" fmla="*/ 278682 h 383191"/>
                    <a:gd name="connsiteX16" fmla="*/ 49564 w 326904"/>
                    <a:gd name="connsiteY16" fmla="*/ 250003 h 383191"/>
                    <a:gd name="connsiteX17" fmla="*/ 72009 w 326904"/>
                    <a:gd name="connsiteY17" fmla="*/ 190464 h 383191"/>
                    <a:gd name="connsiteX18" fmla="*/ 86348 w 326904"/>
                    <a:gd name="connsiteY18" fmla="*/ 151186 h 383191"/>
                    <a:gd name="connsiteX19" fmla="*/ 98506 w 326904"/>
                    <a:gd name="connsiteY19" fmla="*/ 120949 h 383191"/>
                    <a:gd name="connsiteX20" fmla="*/ 138407 w 326904"/>
                    <a:gd name="connsiteY20" fmla="*/ 61408 h 383191"/>
                    <a:gd name="connsiteX21" fmla="*/ 146512 w 326904"/>
                    <a:gd name="connsiteY21" fmla="*/ 53615 h 383191"/>
                    <a:gd name="connsiteX22" fmla="*/ 188907 w 326904"/>
                    <a:gd name="connsiteY22" fmla="*/ 24625 h 383191"/>
                    <a:gd name="connsiteX23" fmla="*/ 259669 w 326904"/>
                    <a:gd name="connsiteY23" fmla="*/ 622 h 383191"/>
                    <a:gd name="connsiteX24" fmla="*/ 300817 w 326904"/>
                    <a:gd name="connsiteY24" fmla="*/ 28054 h 383191"/>
                    <a:gd name="connsiteX25" fmla="*/ 320767 w 326904"/>
                    <a:gd name="connsiteY25" fmla="*/ 69825 h 383191"/>
                    <a:gd name="connsiteX26" fmla="*/ 323573 w 326904"/>
                    <a:gd name="connsiteY26" fmla="*/ 81359 h 383191"/>
                    <a:gd name="connsiteX27" fmla="*/ 326067 w 326904"/>
                    <a:gd name="connsiteY27" fmla="*/ 88529 h 383191"/>
                    <a:gd name="connsiteX28" fmla="*/ 326378 w 326904"/>
                    <a:gd name="connsiteY28" fmla="*/ 89464 h 383191"/>
                    <a:gd name="connsiteX29" fmla="*/ 275255 w 326904"/>
                    <a:gd name="connsiteY29" fmla="*/ 199815 h 38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6904" h="383191">
                      <a:moveTo>
                        <a:pt x="275255" y="199815"/>
                      </a:moveTo>
                      <a:cubicBezTo>
                        <a:pt x="254369" y="220078"/>
                        <a:pt x="236289" y="243145"/>
                        <a:pt x="221950" y="268707"/>
                      </a:cubicBezTo>
                      <a:lnTo>
                        <a:pt x="213221" y="283982"/>
                      </a:lnTo>
                      <a:cubicBezTo>
                        <a:pt x="211351" y="288658"/>
                        <a:pt x="204493" y="302062"/>
                        <a:pt x="197947" y="315155"/>
                      </a:cubicBezTo>
                      <a:cubicBezTo>
                        <a:pt x="189842" y="331364"/>
                        <a:pt x="185789" y="348821"/>
                        <a:pt x="185789" y="366901"/>
                      </a:cubicBezTo>
                      <a:cubicBezTo>
                        <a:pt x="185789" y="370642"/>
                        <a:pt x="185166" y="373759"/>
                        <a:pt x="183295" y="375630"/>
                      </a:cubicBezTo>
                      <a:cubicBezTo>
                        <a:pt x="168644" y="390904"/>
                        <a:pt x="134666" y="380929"/>
                        <a:pt x="114404" y="364407"/>
                      </a:cubicBezTo>
                      <a:cubicBezTo>
                        <a:pt x="96012" y="349445"/>
                        <a:pt x="70762" y="352250"/>
                        <a:pt x="55487" y="355991"/>
                      </a:cubicBezTo>
                      <a:cubicBezTo>
                        <a:pt x="51123" y="356926"/>
                        <a:pt x="46447" y="357549"/>
                        <a:pt x="42083" y="357238"/>
                      </a:cubicBezTo>
                      <a:cubicBezTo>
                        <a:pt x="33978" y="356926"/>
                        <a:pt x="25873" y="354432"/>
                        <a:pt x="18704" y="349756"/>
                      </a:cubicBezTo>
                      <a:cubicBezTo>
                        <a:pt x="13404" y="346327"/>
                        <a:pt x="9663" y="342898"/>
                        <a:pt x="6858" y="339781"/>
                      </a:cubicBezTo>
                      <a:cubicBezTo>
                        <a:pt x="6235" y="339158"/>
                        <a:pt x="5611" y="338846"/>
                        <a:pt x="4988" y="338222"/>
                      </a:cubicBezTo>
                      <a:cubicBezTo>
                        <a:pt x="1870" y="335105"/>
                        <a:pt x="0" y="330741"/>
                        <a:pt x="0" y="326377"/>
                      </a:cubicBezTo>
                      <a:cubicBezTo>
                        <a:pt x="0" y="325753"/>
                        <a:pt x="0" y="325442"/>
                        <a:pt x="0" y="325442"/>
                      </a:cubicBezTo>
                      <a:cubicBezTo>
                        <a:pt x="0" y="319519"/>
                        <a:pt x="3117" y="313908"/>
                        <a:pt x="8416" y="311102"/>
                      </a:cubicBezTo>
                      <a:cubicBezTo>
                        <a:pt x="29614" y="298633"/>
                        <a:pt x="36472" y="278682"/>
                        <a:pt x="36472" y="278682"/>
                      </a:cubicBezTo>
                      <a:cubicBezTo>
                        <a:pt x="40836" y="269954"/>
                        <a:pt x="45200" y="260290"/>
                        <a:pt x="49564" y="250003"/>
                      </a:cubicBezTo>
                      <a:cubicBezTo>
                        <a:pt x="57358" y="231612"/>
                        <a:pt x="64839" y="211038"/>
                        <a:pt x="72009" y="190464"/>
                      </a:cubicBezTo>
                      <a:cubicBezTo>
                        <a:pt x="76685" y="177371"/>
                        <a:pt x="81672" y="164278"/>
                        <a:pt x="86348" y="151186"/>
                      </a:cubicBezTo>
                      <a:cubicBezTo>
                        <a:pt x="90401" y="140899"/>
                        <a:pt x="94453" y="130612"/>
                        <a:pt x="98506" y="120949"/>
                      </a:cubicBezTo>
                      <a:cubicBezTo>
                        <a:pt x="108169" y="98504"/>
                        <a:pt x="121574" y="78553"/>
                        <a:pt x="138407" y="61408"/>
                      </a:cubicBezTo>
                      <a:cubicBezTo>
                        <a:pt x="140901" y="58915"/>
                        <a:pt x="143706" y="56109"/>
                        <a:pt x="146512" y="53615"/>
                      </a:cubicBezTo>
                      <a:cubicBezTo>
                        <a:pt x="158981" y="42081"/>
                        <a:pt x="173320" y="32418"/>
                        <a:pt x="188907" y="24625"/>
                      </a:cubicBezTo>
                      <a:cubicBezTo>
                        <a:pt x="201376" y="18390"/>
                        <a:pt x="235354" y="5298"/>
                        <a:pt x="259669" y="622"/>
                      </a:cubicBezTo>
                      <a:cubicBezTo>
                        <a:pt x="280555" y="-3431"/>
                        <a:pt x="287412" y="13091"/>
                        <a:pt x="300817" y="28054"/>
                      </a:cubicBezTo>
                      <a:cubicBezTo>
                        <a:pt x="309857" y="38341"/>
                        <a:pt x="318273" y="51745"/>
                        <a:pt x="320767" y="69825"/>
                      </a:cubicBezTo>
                      <a:cubicBezTo>
                        <a:pt x="321391" y="74189"/>
                        <a:pt x="322326" y="77930"/>
                        <a:pt x="323573" y="81359"/>
                      </a:cubicBezTo>
                      <a:cubicBezTo>
                        <a:pt x="324508" y="83853"/>
                        <a:pt x="325443" y="86347"/>
                        <a:pt x="326067" y="88529"/>
                      </a:cubicBezTo>
                      <a:lnTo>
                        <a:pt x="326378" y="89464"/>
                      </a:lnTo>
                      <a:cubicBezTo>
                        <a:pt x="331366" y="135911"/>
                        <a:pt x="299881" y="176124"/>
                        <a:pt x="275255" y="199815"/>
                      </a:cubicBezTo>
                      <a:close/>
                    </a:path>
                  </a:pathLst>
                </a:custGeom>
                <a:solidFill>
                  <a:srgbClr val="FFFFFF"/>
                </a:solidFill>
                <a:ln w="3117"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A5799D9-BC33-0543-8986-8F88640BBED6}"/>
                    </a:ext>
                  </a:extLst>
                </p:cNvPr>
                <p:cNvSpPr/>
                <p:nvPr/>
              </p:nvSpPr>
              <p:spPr>
                <a:xfrm>
                  <a:off x="6376242" y="1514682"/>
                  <a:ext cx="158980" cy="22132"/>
                </a:xfrm>
                <a:custGeom>
                  <a:avLst/>
                  <a:gdLst>
                    <a:gd name="connsiteX0" fmla="*/ 0 w 158980"/>
                    <a:gd name="connsiteY0" fmla="*/ 0 h 22132"/>
                    <a:gd name="connsiteX1" fmla="*/ 158981 w 158980"/>
                    <a:gd name="connsiteY1" fmla="*/ 0 h 22132"/>
                    <a:gd name="connsiteX2" fmla="*/ 158981 w 158980"/>
                    <a:gd name="connsiteY2" fmla="*/ 22133 h 22132"/>
                    <a:gd name="connsiteX3" fmla="*/ 0 w 158980"/>
                    <a:gd name="connsiteY3" fmla="*/ 22133 h 22132"/>
                  </a:gdLst>
                  <a:ahLst/>
                  <a:cxnLst>
                    <a:cxn ang="0">
                      <a:pos x="connsiteX0" y="connsiteY0"/>
                    </a:cxn>
                    <a:cxn ang="0">
                      <a:pos x="connsiteX1" y="connsiteY1"/>
                    </a:cxn>
                    <a:cxn ang="0">
                      <a:pos x="connsiteX2" y="connsiteY2"/>
                    </a:cxn>
                    <a:cxn ang="0">
                      <a:pos x="connsiteX3" y="connsiteY3"/>
                    </a:cxn>
                  </a:cxnLst>
                  <a:rect l="l" t="t" r="r" b="b"/>
                  <a:pathLst>
                    <a:path w="158980" h="22132">
                      <a:moveTo>
                        <a:pt x="0" y="0"/>
                      </a:moveTo>
                      <a:lnTo>
                        <a:pt x="158981" y="0"/>
                      </a:lnTo>
                      <a:lnTo>
                        <a:pt x="158981" y="22133"/>
                      </a:lnTo>
                      <a:lnTo>
                        <a:pt x="0" y="22133"/>
                      </a:lnTo>
                      <a:close/>
                    </a:path>
                  </a:pathLst>
                </a:custGeom>
                <a:solidFill>
                  <a:srgbClr val="261D42"/>
                </a:solidFill>
                <a:ln w="3117"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EAD8505-E5EF-4643-A1B0-8A28949B7620}"/>
                    </a:ext>
                  </a:extLst>
                </p:cNvPr>
                <p:cNvSpPr/>
                <p:nvPr/>
              </p:nvSpPr>
              <p:spPr>
                <a:xfrm>
                  <a:off x="6470384" y="1510318"/>
                  <a:ext cx="222261" cy="30860"/>
                </a:xfrm>
                <a:custGeom>
                  <a:avLst/>
                  <a:gdLst>
                    <a:gd name="connsiteX0" fmla="*/ 0 w 222261"/>
                    <a:gd name="connsiteY0" fmla="*/ 0 h 30860"/>
                    <a:gd name="connsiteX1" fmla="*/ 222262 w 222261"/>
                    <a:gd name="connsiteY1" fmla="*/ 0 h 30860"/>
                    <a:gd name="connsiteX2" fmla="*/ 222262 w 222261"/>
                    <a:gd name="connsiteY2" fmla="*/ 30861 h 30860"/>
                    <a:gd name="connsiteX3" fmla="*/ 0 w 222261"/>
                    <a:gd name="connsiteY3" fmla="*/ 30861 h 30860"/>
                  </a:gdLst>
                  <a:ahLst/>
                  <a:cxnLst>
                    <a:cxn ang="0">
                      <a:pos x="connsiteX0" y="connsiteY0"/>
                    </a:cxn>
                    <a:cxn ang="0">
                      <a:pos x="connsiteX1" y="connsiteY1"/>
                    </a:cxn>
                    <a:cxn ang="0">
                      <a:pos x="connsiteX2" y="connsiteY2"/>
                    </a:cxn>
                    <a:cxn ang="0">
                      <a:pos x="connsiteX3" y="connsiteY3"/>
                    </a:cxn>
                  </a:cxnLst>
                  <a:rect l="l" t="t" r="r" b="b"/>
                  <a:pathLst>
                    <a:path w="222261" h="30860">
                      <a:moveTo>
                        <a:pt x="0" y="0"/>
                      </a:moveTo>
                      <a:lnTo>
                        <a:pt x="222262" y="0"/>
                      </a:lnTo>
                      <a:lnTo>
                        <a:pt x="222262" y="30861"/>
                      </a:lnTo>
                      <a:lnTo>
                        <a:pt x="0" y="30861"/>
                      </a:lnTo>
                      <a:close/>
                    </a:path>
                  </a:pathLst>
                </a:custGeom>
                <a:solidFill>
                  <a:srgbClr val="261D42"/>
                </a:solidFill>
                <a:ln w="3117"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172D625-0F77-7E4C-8A81-C144B060A132}"/>
                    </a:ext>
                  </a:extLst>
                </p:cNvPr>
                <p:cNvSpPr/>
                <p:nvPr/>
              </p:nvSpPr>
              <p:spPr>
                <a:xfrm>
                  <a:off x="6681735" y="1505642"/>
                  <a:ext cx="14027" cy="40212"/>
                </a:xfrm>
                <a:custGeom>
                  <a:avLst/>
                  <a:gdLst>
                    <a:gd name="connsiteX0" fmla="*/ 0 w 14027"/>
                    <a:gd name="connsiteY0" fmla="*/ 0 h 40212"/>
                    <a:gd name="connsiteX1" fmla="*/ 14028 w 14027"/>
                    <a:gd name="connsiteY1" fmla="*/ 0 h 40212"/>
                    <a:gd name="connsiteX2" fmla="*/ 14028 w 14027"/>
                    <a:gd name="connsiteY2" fmla="*/ 40213 h 40212"/>
                    <a:gd name="connsiteX3" fmla="*/ 0 w 14027"/>
                    <a:gd name="connsiteY3" fmla="*/ 40213 h 40212"/>
                  </a:gdLst>
                  <a:ahLst/>
                  <a:cxnLst>
                    <a:cxn ang="0">
                      <a:pos x="connsiteX0" y="connsiteY0"/>
                    </a:cxn>
                    <a:cxn ang="0">
                      <a:pos x="connsiteX1" y="connsiteY1"/>
                    </a:cxn>
                    <a:cxn ang="0">
                      <a:pos x="connsiteX2" y="connsiteY2"/>
                    </a:cxn>
                    <a:cxn ang="0">
                      <a:pos x="connsiteX3" y="connsiteY3"/>
                    </a:cxn>
                  </a:cxnLst>
                  <a:rect l="l" t="t" r="r" b="b"/>
                  <a:pathLst>
                    <a:path w="14027" h="40212">
                      <a:moveTo>
                        <a:pt x="0" y="0"/>
                      </a:moveTo>
                      <a:lnTo>
                        <a:pt x="14028" y="0"/>
                      </a:lnTo>
                      <a:lnTo>
                        <a:pt x="14028" y="40213"/>
                      </a:lnTo>
                      <a:lnTo>
                        <a:pt x="0" y="40213"/>
                      </a:lnTo>
                      <a:close/>
                    </a:path>
                  </a:pathLst>
                </a:custGeom>
                <a:solidFill>
                  <a:srgbClr val="261D42"/>
                </a:solidFill>
                <a:ln w="3117"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3365B59-614A-0B4F-A5F2-B7DC34995F84}"/>
                    </a:ext>
                  </a:extLst>
                </p:cNvPr>
                <p:cNvSpPr/>
                <p:nvPr/>
              </p:nvSpPr>
              <p:spPr>
                <a:xfrm>
                  <a:off x="6374060" y="1512189"/>
                  <a:ext cx="9351" cy="26808"/>
                </a:xfrm>
                <a:custGeom>
                  <a:avLst/>
                  <a:gdLst>
                    <a:gd name="connsiteX0" fmla="*/ 0 w 9351"/>
                    <a:gd name="connsiteY0" fmla="*/ 0 h 26808"/>
                    <a:gd name="connsiteX1" fmla="*/ 9352 w 9351"/>
                    <a:gd name="connsiteY1" fmla="*/ 0 h 26808"/>
                    <a:gd name="connsiteX2" fmla="*/ 9352 w 9351"/>
                    <a:gd name="connsiteY2" fmla="*/ 26809 h 26808"/>
                    <a:gd name="connsiteX3" fmla="*/ 0 w 9351"/>
                    <a:gd name="connsiteY3" fmla="*/ 26809 h 26808"/>
                  </a:gdLst>
                  <a:ahLst/>
                  <a:cxnLst>
                    <a:cxn ang="0">
                      <a:pos x="connsiteX0" y="connsiteY0"/>
                    </a:cxn>
                    <a:cxn ang="0">
                      <a:pos x="connsiteX1" y="connsiteY1"/>
                    </a:cxn>
                    <a:cxn ang="0">
                      <a:pos x="connsiteX2" y="connsiteY2"/>
                    </a:cxn>
                    <a:cxn ang="0">
                      <a:pos x="connsiteX3" y="connsiteY3"/>
                    </a:cxn>
                  </a:cxnLst>
                  <a:rect l="l" t="t" r="r" b="b"/>
                  <a:pathLst>
                    <a:path w="9351" h="26808">
                      <a:moveTo>
                        <a:pt x="0" y="0"/>
                      </a:moveTo>
                      <a:lnTo>
                        <a:pt x="9352" y="0"/>
                      </a:lnTo>
                      <a:lnTo>
                        <a:pt x="9352" y="26809"/>
                      </a:lnTo>
                      <a:lnTo>
                        <a:pt x="0" y="26809"/>
                      </a:lnTo>
                      <a:close/>
                    </a:path>
                  </a:pathLst>
                </a:custGeom>
                <a:solidFill>
                  <a:srgbClr val="261D42"/>
                </a:solidFill>
                <a:ln w="3117"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B047220C-6D2C-B647-A7FE-0A91B389899A}"/>
                    </a:ext>
                  </a:extLst>
                </p:cNvPr>
                <p:cNvSpPr/>
                <p:nvPr/>
              </p:nvSpPr>
              <p:spPr>
                <a:xfrm>
                  <a:off x="6391381" y="1503974"/>
                  <a:ext cx="38512" cy="60781"/>
                </a:xfrm>
                <a:custGeom>
                  <a:avLst/>
                  <a:gdLst>
                    <a:gd name="connsiteX0" fmla="*/ 38479 w 38512"/>
                    <a:gd name="connsiteY0" fmla="*/ 51233 h 60781"/>
                    <a:gd name="connsiteX1" fmla="*/ 33803 w 38512"/>
                    <a:gd name="connsiteY1" fmla="*/ 59649 h 60781"/>
                    <a:gd name="connsiteX2" fmla="*/ 24139 w 38512"/>
                    <a:gd name="connsiteY2" fmla="*/ 59338 h 60781"/>
                    <a:gd name="connsiteX3" fmla="*/ 10735 w 38512"/>
                    <a:gd name="connsiteY3" fmla="*/ 48739 h 60781"/>
                    <a:gd name="connsiteX4" fmla="*/ 2630 w 38512"/>
                    <a:gd name="connsiteY4" fmla="*/ 40010 h 60781"/>
                    <a:gd name="connsiteX5" fmla="*/ 2007 w 38512"/>
                    <a:gd name="connsiteY5" fmla="*/ 25048 h 60781"/>
                    <a:gd name="connsiteX6" fmla="*/ 137 w 38512"/>
                    <a:gd name="connsiteY6" fmla="*/ 7591 h 60781"/>
                    <a:gd name="connsiteX7" fmla="*/ 2630 w 38512"/>
                    <a:gd name="connsiteY7" fmla="*/ 109 h 60781"/>
                    <a:gd name="connsiteX8" fmla="*/ 11047 w 38512"/>
                    <a:gd name="connsiteY8" fmla="*/ 6967 h 60781"/>
                    <a:gd name="connsiteX9" fmla="*/ 13229 w 38512"/>
                    <a:gd name="connsiteY9" fmla="*/ 13202 h 60781"/>
                    <a:gd name="connsiteX10" fmla="*/ 15411 w 38512"/>
                    <a:gd name="connsiteY10" fmla="*/ 26918 h 60781"/>
                    <a:gd name="connsiteX11" fmla="*/ 37544 w 38512"/>
                    <a:gd name="connsiteY11" fmla="*/ 44063 h 60781"/>
                    <a:gd name="connsiteX12" fmla="*/ 38479 w 38512"/>
                    <a:gd name="connsiteY12" fmla="*/ 51233 h 6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12" h="60781">
                      <a:moveTo>
                        <a:pt x="38479" y="51233"/>
                      </a:moveTo>
                      <a:cubicBezTo>
                        <a:pt x="38790" y="54662"/>
                        <a:pt x="36920" y="57779"/>
                        <a:pt x="33803" y="59649"/>
                      </a:cubicBezTo>
                      <a:cubicBezTo>
                        <a:pt x="30686" y="61208"/>
                        <a:pt x="26945" y="61208"/>
                        <a:pt x="24139" y="59338"/>
                      </a:cubicBezTo>
                      <a:cubicBezTo>
                        <a:pt x="19463" y="56220"/>
                        <a:pt x="15099" y="52791"/>
                        <a:pt x="10735" y="48739"/>
                      </a:cubicBezTo>
                      <a:cubicBezTo>
                        <a:pt x="7930" y="45933"/>
                        <a:pt x="4812" y="43439"/>
                        <a:pt x="2630" y="40010"/>
                      </a:cubicBezTo>
                      <a:cubicBezTo>
                        <a:pt x="-175" y="35335"/>
                        <a:pt x="1383" y="30035"/>
                        <a:pt x="2007" y="25048"/>
                      </a:cubicBezTo>
                      <a:cubicBezTo>
                        <a:pt x="2318" y="18813"/>
                        <a:pt x="1383" y="13514"/>
                        <a:pt x="137" y="7591"/>
                      </a:cubicBezTo>
                      <a:cubicBezTo>
                        <a:pt x="-175" y="5097"/>
                        <a:pt x="-175" y="1045"/>
                        <a:pt x="2630" y="109"/>
                      </a:cubicBezTo>
                      <a:cubicBezTo>
                        <a:pt x="6059" y="-826"/>
                        <a:pt x="9488" y="4474"/>
                        <a:pt x="11047" y="6967"/>
                      </a:cubicBezTo>
                      <a:cubicBezTo>
                        <a:pt x="11982" y="8526"/>
                        <a:pt x="12606" y="10708"/>
                        <a:pt x="13229" y="13202"/>
                      </a:cubicBezTo>
                      <a:cubicBezTo>
                        <a:pt x="13229" y="13202"/>
                        <a:pt x="14788" y="21619"/>
                        <a:pt x="15411" y="26918"/>
                      </a:cubicBezTo>
                      <a:cubicBezTo>
                        <a:pt x="18840" y="27230"/>
                        <a:pt x="33491" y="29100"/>
                        <a:pt x="37544" y="44063"/>
                      </a:cubicBezTo>
                      <a:cubicBezTo>
                        <a:pt x="37855" y="44063"/>
                        <a:pt x="38167" y="47180"/>
                        <a:pt x="38479" y="51233"/>
                      </a:cubicBezTo>
                      <a:close/>
                    </a:path>
                  </a:pathLst>
                </a:custGeom>
                <a:solidFill>
                  <a:schemeClr val="bg1">
                    <a:lumMod val="85000"/>
                  </a:schemeClr>
                </a:solidFill>
                <a:ln w="3117"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26134C3E-9072-8243-BFE2-3A860F4E5F51}"/>
                    </a:ext>
                  </a:extLst>
                </p:cNvPr>
                <p:cNvSpPr/>
                <p:nvPr/>
              </p:nvSpPr>
              <p:spPr>
                <a:xfrm>
                  <a:off x="6401717" y="1499057"/>
                  <a:ext cx="52521" cy="36823"/>
                </a:xfrm>
                <a:custGeom>
                  <a:avLst/>
                  <a:gdLst>
                    <a:gd name="connsiteX0" fmla="*/ 51834 w 52521"/>
                    <a:gd name="connsiteY0" fmla="*/ 19055 h 36823"/>
                    <a:gd name="connsiteX1" fmla="*/ 50899 w 52521"/>
                    <a:gd name="connsiteY1" fmla="*/ 12508 h 36823"/>
                    <a:gd name="connsiteX2" fmla="*/ 44352 w 52521"/>
                    <a:gd name="connsiteY2" fmla="*/ 7209 h 36823"/>
                    <a:gd name="connsiteX3" fmla="*/ 39053 w 52521"/>
                    <a:gd name="connsiteY3" fmla="*/ 10326 h 36823"/>
                    <a:gd name="connsiteX4" fmla="*/ 32507 w 52521"/>
                    <a:gd name="connsiteY4" fmla="*/ 4715 h 36823"/>
                    <a:gd name="connsiteX5" fmla="*/ 26895 w 52521"/>
                    <a:gd name="connsiteY5" fmla="*/ 7833 h 36823"/>
                    <a:gd name="connsiteX6" fmla="*/ 19102 w 52521"/>
                    <a:gd name="connsiteY6" fmla="*/ 663 h 36823"/>
                    <a:gd name="connsiteX7" fmla="*/ 12868 w 52521"/>
                    <a:gd name="connsiteY7" fmla="*/ 4092 h 36823"/>
                    <a:gd name="connsiteX8" fmla="*/ 6010 w 52521"/>
                    <a:gd name="connsiteY8" fmla="*/ 39 h 36823"/>
                    <a:gd name="connsiteX9" fmla="*/ 87 w 52521"/>
                    <a:gd name="connsiteY9" fmla="*/ 7521 h 36823"/>
                    <a:gd name="connsiteX10" fmla="*/ 2581 w 52521"/>
                    <a:gd name="connsiteY10" fmla="*/ 23107 h 36823"/>
                    <a:gd name="connsiteX11" fmla="*/ 4140 w 52521"/>
                    <a:gd name="connsiteY11" fmla="*/ 25913 h 36823"/>
                    <a:gd name="connsiteX12" fmla="*/ 8504 w 52521"/>
                    <a:gd name="connsiteY12" fmla="*/ 27783 h 36823"/>
                    <a:gd name="connsiteX13" fmla="*/ 13803 w 52521"/>
                    <a:gd name="connsiteY13" fmla="*/ 24978 h 36823"/>
                    <a:gd name="connsiteX14" fmla="*/ 20661 w 52521"/>
                    <a:gd name="connsiteY14" fmla="*/ 31524 h 36823"/>
                    <a:gd name="connsiteX15" fmla="*/ 26272 w 52521"/>
                    <a:gd name="connsiteY15" fmla="*/ 28095 h 36823"/>
                    <a:gd name="connsiteX16" fmla="*/ 26272 w 52521"/>
                    <a:gd name="connsiteY16" fmla="*/ 29030 h 36823"/>
                    <a:gd name="connsiteX17" fmla="*/ 33754 w 52521"/>
                    <a:gd name="connsiteY17" fmla="*/ 36511 h 36823"/>
                    <a:gd name="connsiteX18" fmla="*/ 39988 w 52521"/>
                    <a:gd name="connsiteY18" fmla="*/ 33082 h 36823"/>
                    <a:gd name="connsiteX19" fmla="*/ 44664 w 52521"/>
                    <a:gd name="connsiteY19" fmla="*/ 36511 h 36823"/>
                    <a:gd name="connsiteX20" fmla="*/ 45911 w 52521"/>
                    <a:gd name="connsiteY20" fmla="*/ 36823 h 36823"/>
                    <a:gd name="connsiteX21" fmla="*/ 52457 w 52521"/>
                    <a:gd name="connsiteY21" fmla="*/ 25601 h 36823"/>
                    <a:gd name="connsiteX22" fmla="*/ 51834 w 52521"/>
                    <a:gd name="connsiteY22" fmla="*/ 19055 h 3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21" h="36823">
                      <a:moveTo>
                        <a:pt x="51834" y="19055"/>
                      </a:moveTo>
                      <a:cubicBezTo>
                        <a:pt x="51834" y="16873"/>
                        <a:pt x="51522" y="14379"/>
                        <a:pt x="50899" y="12508"/>
                      </a:cubicBezTo>
                      <a:cubicBezTo>
                        <a:pt x="50275" y="9391"/>
                        <a:pt x="47470" y="7209"/>
                        <a:pt x="44352" y="7209"/>
                      </a:cubicBezTo>
                      <a:cubicBezTo>
                        <a:pt x="42170" y="7209"/>
                        <a:pt x="39988" y="8456"/>
                        <a:pt x="39053" y="10326"/>
                      </a:cubicBezTo>
                      <a:cubicBezTo>
                        <a:pt x="38430" y="7209"/>
                        <a:pt x="35936" y="4715"/>
                        <a:pt x="32507" y="4715"/>
                      </a:cubicBezTo>
                      <a:cubicBezTo>
                        <a:pt x="30013" y="4715"/>
                        <a:pt x="28142" y="5962"/>
                        <a:pt x="26895" y="7833"/>
                      </a:cubicBezTo>
                      <a:cubicBezTo>
                        <a:pt x="26584" y="3780"/>
                        <a:pt x="23155" y="663"/>
                        <a:pt x="19102" y="663"/>
                      </a:cubicBezTo>
                      <a:cubicBezTo>
                        <a:pt x="16297" y="663"/>
                        <a:pt x="14115" y="2221"/>
                        <a:pt x="12868" y="4092"/>
                      </a:cubicBezTo>
                      <a:cubicBezTo>
                        <a:pt x="11621" y="1286"/>
                        <a:pt x="9127" y="-272"/>
                        <a:pt x="6010" y="39"/>
                      </a:cubicBezTo>
                      <a:cubicBezTo>
                        <a:pt x="2269" y="351"/>
                        <a:pt x="-536" y="3780"/>
                        <a:pt x="87" y="7521"/>
                      </a:cubicBezTo>
                      <a:cubicBezTo>
                        <a:pt x="711" y="12508"/>
                        <a:pt x="1022" y="18431"/>
                        <a:pt x="2581" y="23107"/>
                      </a:cubicBezTo>
                      <a:cubicBezTo>
                        <a:pt x="2893" y="24042"/>
                        <a:pt x="3204" y="24978"/>
                        <a:pt x="4140" y="25913"/>
                      </a:cubicBezTo>
                      <a:cubicBezTo>
                        <a:pt x="5387" y="27160"/>
                        <a:pt x="6945" y="27783"/>
                        <a:pt x="8504" y="27783"/>
                      </a:cubicBezTo>
                      <a:cubicBezTo>
                        <a:pt x="10686" y="27783"/>
                        <a:pt x="12556" y="26536"/>
                        <a:pt x="13803" y="24978"/>
                      </a:cubicBezTo>
                      <a:cubicBezTo>
                        <a:pt x="13803" y="25601"/>
                        <a:pt x="13803" y="31524"/>
                        <a:pt x="20661" y="31524"/>
                      </a:cubicBezTo>
                      <a:cubicBezTo>
                        <a:pt x="23155" y="31524"/>
                        <a:pt x="25337" y="29965"/>
                        <a:pt x="26272" y="28095"/>
                      </a:cubicBezTo>
                      <a:lnTo>
                        <a:pt x="26272" y="29030"/>
                      </a:lnTo>
                      <a:cubicBezTo>
                        <a:pt x="26272" y="33082"/>
                        <a:pt x="29701" y="36511"/>
                        <a:pt x="33754" y="36511"/>
                      </a:cubicBezTo>
                      <a:cubicBezTo>
                        <a:pt x="36247" y="36511"/>
                        <a:pt x="38430" y="35265"/>
                        <a:pt x="39988" y="33082"/>
                      </a:cubicBezTo>
                      <a:cubicBezTo>
                        <a:pt x="40923" y="34953"/>
                        <a:pt x="42482" y="35888"/>
                        <a:pt x="44664" y="36511"/>
                      </a:cubicBezTo>
                      <a:cubicBezTo>
                        <a:pt x="44976" y="36511"/>
                        <a:pt x="45287" y="36823"/>
                        <a:pt x="45911" y="36823"/>
                      </a:cubicBezTo>
                      <a:cubicBezTo>
                        <a:pt x="52146" y="36823"/>
                        <a:pt x="52769" y="30900"/>
                        <a:pt x="52457" y="25601"/>
                      </a:cubicBezTo>
                      <a:cubicBezTo>
                        <a:pt x="52146" y="22795"/>
                        <a:pt x="52146" y="20925"/>
                        <a:pt x="51834" y="19055"/>
                      </a:cubicBezTo>
                      <a:close/>
                    </a:path>
                  </a:pathLst>
                </a:custGeom>
                <a:solidFill>
                  <a:schemeClr val="bg1">
                    <a:lumMod val="85000"/>
                  </a:schemeClr>
                </a:solidFill>
                <a:ln w="3117" cap="flat">
                  <a:noFill/>
                  <a:prstDash val="solid"/>
                  <a:miter/>
                </a:ln>
              </p:spPr>
              <p:txBody>
                <a:bodyPr rtlCol="0" anchor="ctr"/>
                <a:lstStyle/>
                <a:p>
                  <a:endParaRPr lang="en-US"/>
                </a:p>
              </p:txBody>
            </p:sp>
            <p:grpSp>
              <p:nvGrpSpPr>
                <p:cNvPr id="50" name="Graphic 2">
                  <a:extLst>
                    <a:ext uri="{FF2B5EF4-FFF2-40B4-BE49-F238E27FC236}">
                      <a16:creationId xmlns:a16="http://schemas.microsoft.com/office/drawing/2014/main" id="{99B0ED15-4353-F145-9AB2-2EB62B81F83C}"/>
                    </a:ext>
                  </a:extLst>
                </p:cNvPr>
                <p:cNvGrpSpPr/>
                <p:nvPr/>
              </p:nvGrpSpPr>
              <p:grpSpPr>
                <a:xfrm>
                  <a:off x="5417573" y="1814876"/>
                  <a:ext cx="393928" cy="480730"/>
                  <a:chOff x="5417573" y="1814876"/>
                  <a:chExt cx="393928" cy="480730"/>
                </a:xfrm>
              </p:grpSpPr>
              <p:sp>
                <p:nvSpPr>
                  <p:cNvPr id="51" name="Freeform 50">
                    <a:extLst>
                      <a:ext uri="{FF2B5EF4-FFF2-40B4-BE49-F238E27FC236}">
                        <a16:creationId xmlns:a16="http://schemas.microsoft.com/office/drawing/2014/main" id="{E6E8C0DD-7330-024A-A61D-CD71FBE50803}"/>
                      </a:ext>
                    </a:extLst>
                  </p:cNvPr>
                  <p:cNvSpPr/>
                  <p:nvPr/>
                </p:nvSpPr>
                <p:spPr>
                  <a:xfrm>
                    <a:off x="5417573" y="1901739"/>
                    <a:ext cx="393928" cy="393866"/>
                  </a:xfrm>
                  <a:custGeom>
                    <a:avLst/>
                    <a:gdLst>
                      <a:gd name="connsiteX0" fmla="*/ 103602 w 393928"/>
                      <a:gd name="connsiteY0" fmla="*/ 370441 h 393866"/>
                      <a:gd name="connsiteX1" fmla="*/ 23488 w 393928"/>
                      <a:gd name="connsiteY1" fmla="*/ 103602 h 393866"/>
                      <a:gd name="connsiteX2" fmla="*/ 290326 w 393928"/>
                      <a:gd name="connsiteY2" fmla="*/ 23488 h 393866"/>
                      <a:gd name="connsiteX3" fmla="*/ 370440 w 393928"/>
                      <a:gd name="connsiteY3" fmla="*/ 290327 h 393866"/>
                      <a:gd name="connsiteX4" fmla="*/ 103602 w 393928"/>
                      <a:gd name="connsiteY4" fmla="*/ 370441 h 39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28" h="393866">
                        <a:moveTo>
                          <a:pt x="103602" y="370441"/>
                        </a:moveTo>
                        <a:cubicBezTo>
                          <a:pt x="7902" y="319006"/>
                          <a:pt x="-27947" y="199302"/>
                          <a:pt x="23488" y="103602"/>
                        </a:cubicBezTo>
                        <a:cubicBezTo>
                          <a:pt x="74923" y="7902"/>
                          <a:pt x="194626" y="-27947"/>
                          <a:pt x="290326" y="23488"/>
                        </a:cubicBezTo>
                        <a:cubicBezTo>
                          <a:pt x="386027" y="74923"/>
                          <a:pt x="421875" y="194626"/>
                          <a:pt x="370440" y="290327"/>
                        </a:cubicBezTo>
                        <a:cubicBezTo>
                          <a:pt x="319005" y="385715"/>
                          <a:pt x="199302" y="421876"/>
                          <a:pt x="103602" y="370441"/>
                        </a:cubicBezTo>
                        <a:close/>
                      </a:path>
                    </a:pathLst>
                  </a:custGeom>
                  <a:solidFill>
                    <a:srgbClr val="F4E84D"/>
                  </a:solidFill>
                  <a:ln w="3117"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A386E9F5-3EDA-5A45-B4FF-181870E05D08}"/>
                      </a:ext>
                    </a:extLst>
                  </p:cNvPr>
                  <p:cNvSpPr/>
                  <p:nvPr/>
                </p:nvSpPr>
                <p:spPr>
                  <a:xfrm rot="-5279813">
                    <a:off x="5451580" y="1935385"/>
                    <a:ext cx="326070" cy="326070"/>
                  </a:xfrm>
                  <a:custGeom>
                    <a:avLst/>
                    <a:gdLst>
                      <a:gd name="connsiteX0" fmla="*/ 326070 w 326070"/>
                      <a:gd name="connsiteY0" fmla="*/ 163035 h 326070"/>
                      <a:gd name="connsiteX1" fmla="*/ 163035 w 326070"/>
                      <a:gd name="connsiteY1" fmla="*/ 326070 h 326070"/>
                      <a:gd name="connsiteX2" fmla="*/ 0 w 326070"/>
                      <a:gd name="connsiteY2" fmla="*/ 163035 h 326070"/>
                      <a:gd name="connsiteX3" fmla="*/ 163035 w 326070"/>
                      <a:gd name="connsiteY3" fmla="*/ 0 h 326070"/>
                      <a:gd name="connsiteX4" fmla="*/ 326070 w 326070"/>
                      <a:gd name="connsiteY4" fmla="*/ 163035 h 32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70" h="326070">
                        <a:moveTo>
                          <a:pt x="326070" y="163035"/>
                        </a:moveTo>
                        <a:cubicBezTo>
                          <a:pt x="326070" y="253077"/>
                          <a:pt x="253077" y="326070"/>
                          <a:pt x="163035" y="326070"/>
                        </a:cubicBezTo>
                        <a:cubicBezTo>
                          <a:pt x="72993" y="326070"/>
                          <a:pt x="0" y="253077"/>
                          <a:pt x="0" y="163035"/>
                        </a:cubicBezTo>
                        <a:cubicBezTo>
                          <a:pt x="0" y="72993"/>
                          <a:pt x="72994" y="0"/>
                          <a:pt x="163035" y="0"/>
                        </a:cubicBezTo>
                        <a:cubicBezTo>
                          <a:pt x="253077" y="0"/>
                          <a:pt x="326070" y="72993"/>
                          <a:pt x="326070" y="163035"/>
                        </a:cubicBezTo>
                        <a:close/>
                      </a:path>
                    </a:pathLst>
                  </a:custGeom>
                  <a:solidFill>
                    <a:srgbClr val="FFFFFF"/>
                  </a:solidFill>
                  <a:ln w="3117"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0BD4C88B-0973-9B40-BBB5-59A24787AC3E}"/>
                      </a:ext>
                    </a:extLst>
                  </p:cNvPr>
                  <p:cNvSpPr/>
                  <p:nvPr/>
                </p:nvSpPr>
                <p:spPr>
                  <a:xfrm>
                    <a:off x="5473480" y="1957335"/>
                    <a:ext cx="282424" cy="282424"/>
                  </a:xfrm>
                  <a:custGeom>
                    <a:avLst/>
                    <a:gdLst>
                      <a:gd name="connsiteX0" fmla="*/ 282425 w 282424"/>
                      <a:gd name="connsiteY0" fmla="*/ 141213 h 282424"/>
                      <a:gd name="connsiteX1" fmla="*/ 141213 w 282424"/>
                      <a:gd name="connsiteY1" fmla="*/ 282425 h 282424"/>
                      <a:gd name="connsiteX2" fmla="*/ 0 w 282424"/>
                      <a:gd name="connsiteY2" fmla="*/ 141213 h 282424"/>
                      <a:gd name="connsiteX3" fmla="*/ 141213 w 282424"/>
                      <a:gd name="connsiteY3" fmla="*/ 0 h 282424"/>
                      <a:gd name="connsiteX4" fmla="*/ 282425 w 282424"/>
                      <a:gd name="connsiteY4" fmla="*/ 141213 h 28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24" h="282424">
                        <a:moveTo>
                          <a:pt x="282425" y="141213"/>
                        </a:moveTo>
                        <a:cubicBezTo>
                          <a:pt x="282425" y="219202"/>
                          <a:pt x="219202" y="282425"/>
                          <a:pt x="141213" y="282425"/>
                        </a:cubicBezTo>
                        <a:cubicBezTo>
                          <a:pt x="63223" y="282425"/>
                          <a:pt x="0" y="219202"/>
                          <a:pt x="0" y="141213"/>
                        </a:cubicBezTo>
                        <a:cubicBezTo>
                          <a:pt x="0" y="63223"/>
                          <a:pt x="63223" y="0"/>
                          <a:pt x="141213" y="0"/>
                        </a:cubicBezTo>
                        <a:cubicBezTo>
                          <a:pt x="219202" y="0"/>
                          <a:pt x="282425" y="63223"/>
                          <a:pt x="282425" y="141213"/>
                        </a:cubicBezTo>
                        <a:close/>
                      </a:path>
                    </a:pathLst>
                  </a:custGeom>
                  <a:solidFill>
                    <a:schemeClr val="bg1">
                      <a:lumMod val="85000"/>
                    </a:schemeClr>
                  </a:solidFill>
                  <a:ln w="3117" cap="flat">
                    <a:noFill/>
                    <a:prstDash val="solid"/>
                    <a:miter/>
                  </a:ln>
                </p:spPr>
                <p:txBody>
                  <a:bodyPr rtlCol="0" anchor="ctr"/>
                  <a:lstStyle/>
                  <a:p>
                    <a:endParaRPr lang="en-US"/>
                  </a:p>
                </p:txBody>
              </p:sp>
              <p:grpSp>
                <p:nvGrpSpPr>
                  <p:cNvPr id="54" name="Graphic 2">
                    <a:extLst>
                      <a:ext uri="{FF2B5EF4-FFF2-40B4-BE49-F238E27FC236}">
                        <a16:creationId xmlns:a16="http://schemas.microsoft.com/office/drawing/2014/main" id="{0E82F8B8-1462-184C-8E78-D9980DD9A947}"/>
                      </a:ext>
                    </a:extLst>
                  </p:cNvPr>
                  <p:cNvGrpSpPr/>
                  <p:nvPr/>
                </p:nvGrpSpPr>
                <p:grpSpPr>
                  <a:xfrm>
                    <a:off x="5483144" y="2021551"/>
                    <a:ext cx="264032" cy="152434"/>
                    <a:chOff x="5483144" y="2021551"/>
                    <a:chExt cx="264032" cy="152434"/>
                  </a:xfrm>
                </p:grpSpPr>
                <p:sp>
                  <p:nvSpPr>
                    <p:cNvPr id="55" name="Freeform 54">
                      <a:extLst>
                        <a:ext uri="{FF2B5EF4-FFF2-40B4-BE49-F238E27FC236}">
                          <a16:creationId xmlns:a16="http://schemas.microsoft.com/office/drawing/2014/main" id="{0D45DA90-AA6F-7C4E-9212-B790C895E4D9}"/>
                        </a:ext>
                      </a:extLst>
                    </p:cNvPr>
                    <p:cNvSpPr/>
                    <p:nvPr/>
                  </p:nvSpPr>
                  <p:spPr>
                    <a:xfrm>
                      <a:off x="5483144" y="2069245"/>
                      <a:ext cx="148382" cy="104740"/>
                    </a:xfrm>
                    <a:custGeom>
                      <a:avLst/>
                      <a:gdLst>
                        <a:gd name="connsiteX0" fmla="*/ 148382 w 148382"/>
                        <a:gd name="connsiteY0" fmla="*/ 56734 h 104740"/>
                        <a:gd name="connsiteX1" fmla="*/ 0 w 148382"/>
                        <a:gd name="connsiteY1" fmla="*/ 104740 h 104740"/>
                        <a:gd name="connsiteX2" fmla="*/ 115651 w 148382"/>
                        <a:gd name="connsiteY2" fmla="*/ 0 h 104740"/>
                      </a:gdLst>
                      <a:ahLst/>
                      <a:cxnLst>
                        <a:cxn ang="0">
                          <a:pos x="connsiteX0" y="connsiteY0"/>
                        </a:cxn>
                        <a:cxn ang="0">
                          <a:pos x="connsiteX1" y="connsiteY1"/>
                        </a:cxn>
                        <a:cxn ang="0">
                          <a:pos x="connsiteX2" y="connsiteY2"/>
                        </a:cxn>
                      </a:cxnLst>
                      <a:rect l="l" t="t" r="r" b="b"/>
                      <a:pathLst>
                        <a:path w="148382" h="104740">
                          <a:moveTo>
                            <a:pt x="148382" y="56734"/>
                          </a:moveTo>
                          <a:lnTo>
                            <a:pt x="0" y="104740"/>
                          </a:lnTo>
                          <a:lnTo>
                            <a:pt x="115651" y="0"/>
                          </a:lnTo>
                          <a:close/>
                        </a:path>
                      </a:pathLst>
                    </a:custGeom>
                    <a:solidFill>
                      <a:srgbClr val="312656"/>
                    </a:solidFill>
                    <a:ln w="3117"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B5940530-E666-AF46-A647-FEA4F0DB3CA1}"/>
                        </a:ext>
                      </a:extLst>
                    </p:cNvPr>
                    <p:cNvSpPr/>
                    <p:nvPr/>
                  </p:nvSpPr>
                  <p:spPr>
                    <a:xfrm>
                      <a:off x="5598795" y="2021551"/>
                      <a:ext cx="148382" cy="104428"/>
                    </a:xfrm>
                    <a:custGeom>
                      <a:avLst/>
                      <a:gdLst>
                        <a:gd name="connsiteX0" fmla="*/ 0 w 148382"/>
                        <a:gd name="connsiteY0" fmla="*/ 47694 h 104428"/>
                        <a:gd name="connsiteX1" fmla="*/ 148382 w 148382"/>
                        <a:gd name="connsiteY1" fmla="*/ 0 h 104428"/>
                        <a:gd name="connsiteX2" fmla="*/ 32731 w 148382"/>
                        <a:gd name="connsiteY2" fmla="*/ 104429 h 104428"/>
                      </a:gdLst>
                      <a:ahLst/>
                      <a:cxnLst>
                        <a:cxn ang="0">
                          <a:pos x="connsiteX0" y="connsiteY0"/>
                        </a:cxn>
                        <a:cxn ang="0">
                          <a:pos x="connsiteX1" y="connsiteY1"/>
                        </a:cxn>
                        <a:cxn ang="0">
                          <a:pos x="connsiteX2" y="connsiteY2"/>
                        </a:cxn>
                      </a:cxnLst>
                      <a:rect l="l" t="t" r="r" b="b"/>
                      <a:pathLst>
                        <a:path w="148382" h="104428">
                          <a:moveTo>
                            <a:pt x="0" y="47694"/>
                          </a:moveTo>
                          <a:lnTo>
                            <a:pt x="148382" y="0"/>
                          </a:lnTo>
                          <a:lnTo>
                            <a:pt x="32731" y="104429"/>
                          </a:lnTo>
                          <a:close/>
                        </a:path>
                      </a:pathLst>
                    </a:custGeom>
                    <a:solidFill>
                      <a:srgbClr val="D45C78"/>
                    </a:solidFill>
                    <a:ln w="3117" cap="flat">
                      <a:noFill/>
                      <a:prstDash val="solid"/>
                      <a:miter/>
                    </a:ln>
                  </p:spPr>
                  <p:txBody>
                    <a:bodyPr rtlCol="0" anchor="ctr"/>
                    <a:lstStyle/>
                    <a:p>
                      <a:endParaRPr lang="en-US"/>
                    </a:p>
                  </p:txBody>
                </p:sp>
              </p:grpSp>
              <p:grpSp>
                <p:nvGrpSpPr>
                  <p:cNvPr id="57" name="Graphic 2">
                    <a:extLst>
                      <a:ext uri="{FF2B5EF4-FFF2-40B4-BE49-F238E27FC236}">
                        <a16:creationId xmlns:a16="http://schemas.microsoft.com/office/drawing/2014/main" id="{E52C77C0-1794-6344-80FA-735D02089811}"/>
                      </a:ext>
                    </a:extLst>
                  </p:cNvPr>
                  <p:cNvGrpSpPr/>
                  <p:nvPr/>
                </p:nvGrpSpPr>
                <p:grpSpPr>
                  <a:xfrm>
                    <a:off x="5680248" y="1814876"/>
                    <a:ext cx="113142" cy="134666"/>
                    <a:chOff x="5680248" y="1814876"/>
                    <a:chExt cx="113142" cy="134666"/>
                  </a:xfrm>
                  <a:solidFill>
                    <a:srgbClr val="F4E84D"/>
                  </a:solidFill>
                </p:grpSpPr>
                <p:sp>
                  <p:nvSpPr>
                    <p:cNvPr id="58" name="Freeform 57">
                      <a:extLst>
                        <a:ext uri="{FF2B5EF4-FFF2-40B4-BE49-F238E27FC236}">
                          <a16:creationId xmlns:a16="http://schemas.microsoft.com/office/drawing/2014/main" id="{E340BB39-AC05-474B-9337-C146F61FE3BA}"/>
                        </a:ext>
                      </a:extLst>
                    </p:cNvPr>
                    <p:cNvSpPr/>
                    <p:nvPr/>
                  </p:nvSpPr>
                  <p:spPr>
                    <a:xfrm>
                      <a:off x="5681714" y="1886249"/>
                      <a:ext cx="58346" cy="63293"/>
                    </a:xfrm>
                    <a:custGeom>
                      <a:avLst/>
                      <a:gdLst>
                        <a:gd name="connsiteX0" fmla="*/ 36784 w 58346"/>
                        <a:gd name="connsiteY0" fmla="*/ 63293 h 63293"/>
                        <a:gd name="connsiteX1" fmla="*/ 0 w 58346"/>
                        <a:gd name="connsiteY1" fmla="*/ 43654 h 63293"/>
                        <a:gd name="connsiteX2" fmla="*/ 20574 w 58346"/>
                        <a:gd name="connsiteY2" fmla="*/ 4377 h 63293"/>
                        <a:gd name="connsiteX3" fmla="*/ 25562 w 58346"/>
                        <a:gd name="connsiteY3" fmla="*/ 324 h 63293"/>
                        <a:gd name="connsiteX4" fmla="*/ 32108 w 58346"/>
                        <a:gd name="connsiteY4" fmla="*/ 948 h 63293"/>
                        <a:gd name="connsiteX5" fmla="*/ 53929 w 58346"/>
                        <a:gd name="connsiteY5" fmla="*/ 12793 h 63293"/>
                        <a:gd name="connsiteX6" fmla="*/ 57358 w 58346"/>
                        <a:gd name="connsiteY6" fmla="*/ 24327 h 63293"/>
                        <a:gd name="connsiteX7" fmla="*/ 36784 w 58346"/>
                        <a:gd name="connsiteY7" fmla="*/ 63293 h 6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346" h="63293">
                          <a:moveTo>
                            <a:pt x="36784" y="63293"/>
                          </a:moveTo>
                          <a:lnTo>
                            <a:pt x="0" y="43654"/>
                          </a:lnTo>
                          <a:lnTo>
                            <a:pt x="20574" y="4377"/>
                          </a:lnTo>
                          <a:cubicBezTo>
                            <a:pt x="21509" y="2507"/>
                            <a:pt x="23380" y="948"/>
                            <a:pt x="25562" y="324"/>
                          </a:cubicBezTo>
                          <a:cubicBezTo>
                            <a:pt x="27744" y="-299"/>
                            <a:pt x="30238" y="13"/>
                            <a:pt x="32108" y="948"/>
                          </a:cubicBezTo>
                          <a:lnTo>
                            <a:pt x="53929" y="12793"/>
                          </a:lnTo>
                          <a:cubicBezTo>
                            <a:pt x="57981" y="14976"/>
                            <a:pt x="59540" y="20275"/>
                            <a:pt x="57358" y="24327"/>
                          </a:cubicBezTo>
                          <a:lnTo>
                            <a:pt x="36784" y="63293"/>
                          </a:lnTo>
                          <a:close/>
                        </a:path>
                      </a:pathLst>
                    </a:custGeom>
                    <a:solidFill>
                      <a:srgbClr val="F4E84D"/>
                    </a:solidFill>
                    <a:ln w="3117"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B4B511B-FF88-B144-9D0E-6E99A145C10C}"/>
                        </a:ext>
                      </a:extLst>
                    </p:cNvPr>
                    <p:cNvSpPr/>
                    <p:nvPr/>
                  </p:nvSpPr>
                  <p:spPr>
                    <a:xfrm>
                      <a:off x="5680248" y="1814876"/>
                      <a:ext cx="113142" cy="113156"/>
                    </a:xfrm>
                    <a:custGeom>
                      <a:avLst/>
                      <a:gdLst>
                        <a:gd name="connsiteX0" fmla="*/ 111506 w 113142"/>
                        <a:gd name="connsiteY0" fmla="*/ 43018 h 113156"/>
                        <a:gd name="connsiteX1" fmla="*/ 100907 w 113142"/>
                        <a:gd name="connsiteY1" fmla="*/ 21197 h 113156"/>
                        <a:gd name="connsiteX2" fmla="*/ 83450 w 113142"/>
                        <a:gd name="connsiteY2" fmla="*/ 6858 h 113156"/>
                        <a:gd name="connsiteX3" fmla="*/ 71917 w 113142"/>
                        <a:gd name="connsiteY3" fmla="*/ 2182 h 113156"/>
                        <a:gd name="connsiteX4" fmla="*/ 56642 w 113142"/>
                        <a:gd name="connsiteY4" fmla="*/ 0 h 113156"/>
                        <a:gd name="connsiteX5" fmla="*/ 6765 w 113142"/>
                        <a:gd name="connsiteY5" fmla="*/ 29926 h 113156"/>
                        <a:gd name="connsiteX6" fmla="*/ 13312 w 113142"/>
                        <a:gd name="connsiteY6" fmla="*/ 93206 h 113156"/>
                        <a:gd name="connsiteX7" fmla="*/ 29833 w 113142"/>
                        <a:gd name="connsiteY7" fmla="*/ 106611 h 113156"/>
                        <a:gd name="connsiteX8" fmla="*/ 50096 w 113142"/>
                        <a:gd name="connsiteY8" fmla="*/ 112845 h 113156"/>
                        <a:gd name="connsiteX9" fmla="*/ 56954 w 113142"/>
                        <a:gd name="connsiteY9" fmla="*/ 113157 h 113156"/>
                        <a:gd name="connsiteX10" fmla="*/ 106830 w 113142"/>
                        <a:gd name="connsiteY10" fmla="*/ 83231 h 113156"/>
                        <a:gd name="connsiteX11" fmla="*/ 111506 w 113142"/>
                        <a:gd name="connsiteY11" fmla="*/ 71074 h 113156"/>
                        <a:gd name="connsiteX12" fmla="*/ 111506 w 113142"/>
                        <a:gd name="connsiteY12" fmla="*/ 43018 h 113156"/>
                        <a:gd name="connsiteX13" fmla="*/ 92802 w 113142"/>
                        <a:gd name="connsiteY13" fmla="*/ 76061 h 113156"/>
                        <a:gd name="connsiteX14" fmla="*/ 57889 w 113142"/>
                        <a:gd name="connsiteY14" fmla="*/ 97571 h 113156"/>
                        <a:gd name="connsiteX15" fmla="*/ 56642 w 113142"/>
                        <a:gd name="connsiteY15" fmla="*/ 97571 h 113156"/>
                        <a:gd name="connsiteX16" fmla="*/ 37003 w 113142"/>
                        <a:gd name="connsiteY16" fmla="*/ 92583 h 113156"/>
                        <a:gd name="connsiteX17" fmla="*/ 21105 w 113142"/>
                        <a:gd name="connsiteY17" fmla="*/ 77308 h 113156"/>
                        <a:gd name="connsiteX18" fmla="*/ 21105 w 113142"/>
                        <a:gd name="connsiteY18" fmla="*/ 77308 h 113156"/>
                        <a:gd name="connsiteX19" fmla="*/ 20482 w 113142"/>
                        <a:gd name="connsiteY19" fmla="*/ 36784 h 113156"/>
                        <a:gd name="connsiteX20" fmla="*/ 56642 w 113142"/>
                        <a:gd name="connsiteY20" fmla="*/ 15275 h 113156"/>
                        <a:gd name="connsiteX21" fmla="*/ 59447 w 113142"/>
                        <a:gd name="connsiteY21" fmla="*/ 15275 h 113156"/>
                        <a:gd name="connsiteX22" fmla="*/ 76281 w 113142"/>
                        <a:gd name="connsiteY22" fmla="*/ 19950 h 113156"/>
                        <a:gd name="connsiteX23" fmla="*/ 97790 w 113142"/>
                        <a:gd name="connsiteY23" fmla="*/ 54240 h 113156"/>
                        <a:gd name="connsiteX24" fmla="*/ 92802 w 113142"/>
                        <a:gd name="connsiteY24" fmla="*/ 76061 h 11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142" h="113156">
                          <a:moveTo>
                            <a:pt x="111506" y="43018"/>
                          </a:moveTo>
                          <a:cubicBezTo>
                            <a:pt x="109635" y="35225"/>
                            <a:pt x="105895" y="27744"/>
                            <a:pt x="100907" y="21197"/>
                          </a:cubicBezTo>
                          <a:cubicBezTo>
                            <a:pt x="96231" y="15275"/>
                            <a:pt x="90620" y="10599"/>
                            <a:pt x="83450" y="6858"/>
                          </a:cubicBezTo>
                          <a:cubicBezTo>
                            <a:pt x="79710" y="4988"/>
                            <a:pt x="75657" y="3429"/>
                            <a:pt x="71917" y="2182"/>
                          </a:cubicBezTo>
                          <a:cubicBezTo>
                            <a:pt x="66929" y="623"/>
                            <a:pt x="61630" y="0"/>
                            <a:pt x="56642" y="0"/>
                          </a:cubicBezTo>
                          <a:cubicBezTo>
                            <a:pt x="36380" y="0"/>
                            <a:pt x="16741" y="10599"/>
                            <a:pt x="6765" y="29926"/>
                          </a:cubicBezTo>
                          <a:cubicBezTo>
                            <a:pt x="-4457" y="50812"/>
                            <a:pt x="-1339" y="76061"/>
                            <a:pt x="13312" y="93206"/>
                          </a:cubicBezTo>
                          <a:cubicBezTo>
                            <a:pt x="17676" y="98506"/>
                            <a:pt x="23287" y="103182"/>
                            <a:pt x="29833" y="106611"/>
                          </a:cubicBezTo>
                          <a:cubicBezTo>
                            <a:pt x="36380" y="110040"/>
                            <a:pt x="42926" y="112222"/>
                            <a:pt x="50096" y="112845"/>
                          </a:cubicBezTo>
                          <a:cubicBezTo>
                            <a:pt x="52278" y="113157"/>
                            <a:pt x="54460" y="113157"/>
                            <a:pt x="56954" y="113157"/>
                          </a:cubicBezTo>
                          <a:cubicBezTo>
                            <a:pt x="77216" y="113157"/>
                            <a:pt x="96855" y="102558"/>
                            <a:pt x="106830" y="83231"/>
                          </a:cubicBezTo>
                          <a:cubicBezTo>
                            <a:pt x="109012" y="79179"/>
                            <a:pt x="110571" y="75126"/>
                            <a:pt x="111506" y="71074"/>
                          </a:cubicBezTo>
                          <a:cubicBezTo>
                            <a:pt x="113688" y="61722"/>
                            <a:pt x="113688" y="52058"/>
                            <a:pt x="111506" y="43018"/>
                          </a:cubicBezTo>
                          <a:close/>
                          <a:moveTo>
                            <a:pt x="92802" y="76061"/>
                          </a:moveTo>
                          <a:cubicBezTo>
                            <a:pt x="85632" y="89154"/>
                            <a:pt x="72540" y="97259"/>
                            <a:pt x="57889" y="97571"/>
                          </a:cubicBezTo>
                          <a:lnTo>
                            <a:pt x="56642" y="97571"/>
                          </a:lnTo>
                          <a:cubicBezTo>
                            <a:pt x="49784" y="97571"/>
                            <a:pt x="43238" y="96012"/>
                            <a:pt x="37003" y="92583"/>
                          </a:cubicBezTo>
                          <a:cubicBezTo>
                            <a:pt x="30145" y="88842"/>
                            <a:pt x="24846" y="83543"/>
                            <a:pt x="21105" y="77308"/>
                          </a:cubicBezTo>
                          <a:cubicBezTo>
                            <a:pt x="21105" y="77308"/>
                            <a:pt x="21105" y="77308"/>
                            <a:pt x="21105" y="77308"/>
                          </a:cubicBezTo>
                          <a:cubicBezTo>
                            <a:pt x="13935" y="65151"/>
                            <a:pt x="13312" y="49876"/>
                            <a:pt x="20482" y="36784"/>
                          </a:cubicBezTo>
                          <a:cubicBezTo>
                            <a:pt x="27651" y="23380"/>
                            <a:pt x="41367" y="15275"/>
                            <a:pt x="56642" y="15275"/>
                          </a:cubicBezTo>
                          <a:cubicBezTo>
                            <a:pt x="57577" y="15275"/>
                            <a:pt x="58512" y="15275"/>
                            <a:pt x="59447" y="15275"/>
                          </a:cubicBezTo>
                          <a:cubicBezTo>
                            <a:pt x="65370" y="15586"/>
                            <a:pt x="70670" y="17145"/>
                            <a:pt x="76281" y="19950"/>
                          </a:cubicBezTo>
                          <a:cubicBezTo>
                            <a:pt x="89373" y="27120"/>
                            <a:pt x="97166" y="40213"/>
                            <a:pt x="97790" y="54240"/>
                          </a:cubicBezTo>
                          <a:cubicBezTo>
                            <a:pt x="97790" y="61722"/>
                            <a:pt x="96231" y="69203"/>
                            <a:pt x="92802" y="76061"/>
                          </a:cubicBezTo>
                          <a:close/>
                        </a:path>
                      </a:pathLst>
                    </a:custGeom>
                    <a:solidFill>
                      <a:srgbClr val="F4E84D"/>
                    </a:solidFill>
                    <a:ln w="3117" cap="flat">
                      <a:noFill/>
                      <a:prstDash val="solid"/>
                      <a:miter/>
                    </a:ln>
                  </p:spPr>
                  <p:txBody>
                    <a:bodyPr rtlCol="0" anchor="ctr"/>
                    <a:lstStyle/>
                    <a:p>
                      <a:endParaRPr lang="en-US"/>
                    </a:p>
                  </p:txBody>
                </p:sp>
              </p:grpSp>
              <p:grpSp>
                <p:nvGrpSpPr>
                  <p:cNvPr id="60" name="Graphic 2">
                    <a:extLst>
                      <a:ext uri="{FF2B5EF4-FFF2-40B4-BE49-F238E27FC236}">
                        <a16:creationId xmlns:a16="http://schemas.microsoft.com/office/drawing/2014/main" id="{DA7EBB8E-5531-FB4C-9FA5-6290A44626C8}"/>
                      </a:ext>
                    </a:extLst>
                  </p:cNvPr>
                  <p:cNvGrpSpPr/>
                  <p:nvPr/>
                </p:nvGrpSpPr>
                <p:grpSpPr>
                  <a:xfrm>
                    <a:off x="5544575" y="1980424"/>
                    <a:ext cx="139923" cy="236870"/>
                    <a:chOff x="5544575" y="1980424"/>
                    <a:chExt cx="139923" cy="236870"/>
                  </a:xfrm>
                  <a:solidFill>
                    <a:srgbClr val="312656"/>
                  </a:solidFill>
                </p:grpSpPr>
                <p:sp>
                  <p:nvSpPr>
                    <p:cNvPr id="61" name="Freeform 60">
                      <a:extLst>
                        <a:ext uri="{FF2B5EF4-FFF2-40B4-BE49-F238E27FC236}">
                          <a16:creationId xmlns:a16="http://schemas.microsoft.com/office/drawing/2014/main" id="{F7FC469A-9938-C748-A829-20E85C98C648}"/>
                        </a:ext>
                      </a:extLst>
                    </p:cNvPr>
                    <p:cNvSpPr/>
                    <p:nvPr/>
                  </p:nvSpPr>
                  <p:spPr>
                    <a:xfrm>
                      <a:off x="5657732" y="1980424"/>
                      <a:ext cx="26766" cy="26766"/>
                    </a:xfrm>
                    <a:custGeom>
                      <a:avLst/>
                      <a:gdLst>
                        <a:gd name="connsiteX0" fmla="*/ 25229 w 26766"/>
                        <a:gd name="connsiteY0" fmla="*/ 19618 h 26766"/>
                        <a:gd name="connsiteX1" fmla="*/ 7149 w 26766"/>
                        <a:gd name="connsiteY1" fmla="*/ 25229 h 26766"/>
                        <a:gd name="connsiteX2" fmla="*/ 1538 w 26766"/>
                        <a:gd name="connsiteY2" fmla="*/ 7149 h 26766"/>
                        <a:gd name="connsiteX3" fmla="*/ 19618 w 26766"/>
                        <a:gd name="connsiteY3" fmla="*/ 1538 h 26766"/>
                        <a:gd name="connsiteX4" fmla="*/ 25229 w 26766"/>
                        <a:gd name="connsiteY4" fmla="*/ 19618 h 2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6" h="26766">
                          <a:moveTo>
                            <a:pt x="25229" y="19618"/>
                          </a:moveTo>
                          <a:cubicBezTo>
                            <a:pt x="21800" y="26164"/>
                            <a:pt x="13695" y="28658"/>
                            <a:pt x="7149" y="25229"/>
                          </a:cubicBezTo>
                          <a:cubicBezTo>
                            <a:pt x="602" y="21800"/>
                            <a:pt x="-1891" y="13695"/>
                            <a:pt x="1538" y="7149"/>
                          </a:cubicBezTo>
                          <a:cubicBezTo>
                            <a:pt x="4967" y="603"/>
                            <a:pt x="13072" y="-1891"/>
                            <a:pt x="19618" y="1538"/>
                          </a:cubicBezTo>
                          <a:cubicBezTo>
                            <a:pt x="26164" y="4967"/>
                            <a:pt x="28658" y="13072"/>
                            <a:pt x="25229" y="19618"/>
                          </a:cubicBezTo>
                          <a:close/>
                        </a:path>
                      </a:pathLst>
                    </a:custGeom>
                    <a:solidFill>
                      <a:srgbClr val="312656"/>
                    </a:solidFill>
                    <a:ln w="3117"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D83244FF-166F-8B46-B507-93A4784E3EFE}"/>
                        </a:ext>
                      </a:extLst>
                    </p:cNvPr>
                    <p:cNvSpPr/>
                    <p:nvPr/>
                  </p:nvSpPr>
                  <p:spPr>
                    <a:xfrm>
                      <a:off x="5544575" y="2190528"/>
                      <a:ext cx="26766" cy="26766"/>
                    </a:xfrm>
                    <a:custGeom>
                      <a:avLst/>
                      <a:gdLst>
                        <a:gd name="connsiteX0" fmla="*/ 25229 w 26766"/>
                        <a:gd name="connsiteY0" fmla="*/ 19618 h 26766"/>
                        <a:gd name="connsiteX1" fmla="*/ 7149 w 26766"/>
                        <a:gd name="connsiteY1" fmla="*/ 25229 h 26766"/>
                        <a:gd name="connsiteX2" fmla="*/ 1538 w 26766"/>
                        <a:gd name="connsiteY2" fmla="*/ 7149 h 26766"/>
                        <a:gd name="connsiteX3" fmla="*/ 19618 w 26766"/>
                        <a:gd name="connsiteY3" fmla="*/ 1538 h 26766"/>
                        <a:gd name="connsiteX4" fmla="*/ 25229 w 26766"/>
                        <a:gd name="connsiteY4" fmla="*/ 19618 h 2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6" h="26766">
                          <a:moveTo>
                            <a:pt x="25229" y="19618"/>
                          </a:moveTo>
                          <a:cubicBezTo>
                            <a:pt x="21800" y="26164"/>
                            <a:pt x="13695" y="28658"/>
                            <a:pt x="7149" y="25229"/>
                          </a:cubicBezTo>
                          <a:cubicBezTo>
                            <a:pt x="603" y="21800"/>
                            <a:pt x="-1891" y="13695"/>
                            <a:pt x="1538" y="7149"/>
                          </a:cubicBezTo>
                          <a:cubicBezTo>
                            <a:pt x="4967" y="603"/>
                            <a:pt x="13072" y="-1891"/>
                            <a:pt x="19618" y="1538"/>
                          </a:cubicBezTo>
                          <a:cubicBezTo>
                            <a:pt x="26164" y="4967"/>
                            <a:pt x="28658" y="13072"/>
                            <a:pt x="25229" y="19618"/>
                          </a:cubicBezTo>
                          <a:close/>
                        </a:path>
                      </a:pathLst>
                    </a:custGeom>
                    <a:solidFill>
                      <a:srgbClr val="312656"/>
                    </a:solidFill>
                    <a:ln w="3117" cap="flat">
                      <a:noFill/>
                      <a:prstDash val="solid"/>
                      <a:miter/>
                    </a:ln>
                  </p:spPr>
                  <p:txBody>
                    <a:bodyPr rtlCol="0" anchor="ctr"/>
                    <a:lstStyle/>
                    <a:p>
                      <a:endParaRPr lang="en-US"/>
                    </a:p>
                  </p:txBody>
                </p:sp>
              </p:grpSp>
              <p:grpSp>
                <p:nvGrpSpPr>
                  <p:cNvPr id="63" name="Graphic 2">
                    <a:extLst>
                      <a:ext uri="{FF2B5EF4-FFF2-40B4-BE49-F238E27FC236}">
                        <a16:creationId xmlns:a16="http://schemas.microsoft.com/office/drawing/2014/main" id="{1FD5126B-6CD2-C448-A89E-A450F8D95571}"/>
                      </a:ext>
                    </a:extLst>
                  </p:cNvPr>
                  <p:cNvGrpSpPr/>
                  <p:nvPr/>
                </p:nvGrpSpPr>
                <p:grpSpPr>
                  <a:xfrm>
                    <a:off x="5495945" y="2028742"/>
                    <a:ext cx="237182" cy="139923"/>
                    <a:chOff x="5495945" y="2028742"/>
                    <a:chExt cx="237182" cy="139923"/>
                  </a:xfrm>
                  <a:solidFill>
                    <a:srgbClr val="312656"/>
                  </a:solidFill>
                </p:grpSpPr>
                <p:sp>
                  <p:nvSpPr>
                    <p:cNvPr id="64" name="Freeform 63">
                      <a:extLst>
                        <a:ext uri="{FF2B5EF4-FFF2-40B4-BE49-F238E27FC236}">
                          <a16:creationId xmlns:a16="http://schemas.microsoft.com/office/drawing/2014/main" id="{579ED57B-CFBC-5E45-825C-D08AF457E14C}"/>
                        </a:ext>
                      </a:extLst>
                    </p:cNvPr>
                    <p:cNvSpPr/>
                    <p:nvPr/>
                  </p:nvSpPr>
                  <p:spPr>
                    <a:xfrm>
                      <a:off x="5495945" y="2028742"/>
                      <a:ext cx="26766" cy="26766"/>
                    </a:xfrm>
                    <a:custGeom>
                      <a:avLst/>
                      <a:gdLst>
                        <a:gd name="connsiteX0" fmla="*/ 19618 w 26766"/>
                        <a:gd name="connsiteY0" fmla="*/ 1538 h 26766"/>
                        <a:gd name="connsiteX1" fmla="*/ 25229 w 26766"/>
                        <a:gd name="connsiteY1" fmla="*/ 19618 h 26766"/>
                        <a:gd name="connsiteX2" fmla="*/ 7149 w 26766"/>
                        <a:gd name="connsiteY2" fmla="*/ 25229 h 26766"/>
                        <a:gd name="connsiteX3" fmla="*/ 1538 w 26766"/>
                        <a:gd name="connsiteY3" fmla="*/ 7149 h 26766"/>
                        <a:gd name="connsiteX4" fmla="*/ 19618 w 26766"/>
                        <a:gd name="connsiteY4" fmla="*/ 1538 h 2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6" h="26766">
                          <a:moveTo>
                            <a:pt x="19618" y="1538"/>
                          </a:moveTo>
                          <a:cubicBezTo>
                            <a:pt x="26164" y="4967"/>
                            <a:pt x="28658" y="13072"/>
                            <a:pt x="25229" y="19618"/>
                          </a:cubicBezTo>
                          <a:cubicBezTo>
                            <a:pt x="21800" y="26164"/>
                            <a:pt x="13695" y="28658"/>
                            <a:pt x="7149" y="25229"/>
                          </a:cubicBezTo>
                          <a:cubicBezTo>
                            <a:pt x="603" y="21800"/>
                            <a:pt x="-1891" y="13695"/>
                            <a:pt x="1538" y="7149"/>
                          </a:cubicBezTo>
                          <a:cubicBezTo>
                            <a:pt x="4967" y="603"/>
                            <a:pt x="13072" y="-1891"/>
                            <a:pt x="19618" y="1538"/>
                          </a:cubicBezTo>
                          <a:close/>
                        </a:path>
                      </a:pathLst>
                    </a:custGeom>
                    <a:solidFill>
                      <a:srgbClr val="312656"/>
                    </a:solidFill>
                    <a:ln w="3117"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4BB06422-56C7-4A43-9241-697A847684EA}"/>
                        </a:ext>
                      </a:extLst>
                    </p:cNvPr>
                    <p:cNvSpPr/>
                    <p:nvPr/>
                  </p:nvSpPr>
                  <p:spPr>
                    <a:xfrm>
                      <a:off x="5706361" y="2141898"/>
                      <a:ext cx="26766" cy="26766"/>
                    </a:xfrm>
                    <a:custGeom>
                      <a:avLst/>
                      <a:gdLst>
                        <a:gd name="connsiteX0" fmla="*/ 19618 w 26766"/>
                        <a:gd name="connsiteY0" fmla="*/ 1538 h 26766"/>
                        <a:gd name="connsiteX1" fmla="*/ 25229 w 26766"/>
                        <a:gd name="connsiteY1" fmla="*/ 19618 h 26766"/>
                        <a:gd name="connsiteX2" fmla="*/ 7149 w 26766"/>
                        <a:gd name="connsiteY2" fmla="*/ 25229 h 26766"/>
                        <a:gd name="connsiteX3" fmla="*/ 1538 w 26766"/>
                        <a:gd name="connsiteY3" fmla="*/ 7149 h 26766"/>
                        <a:gd name="connsiteX4" fmla="*/ 19618 w 26766"/>
                        <a:gd name="connsiteY4" fmla="*/ 1538 h 2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6" h="26766">
                          <a:moveTo>
                            <a:pt x="19618" y="1538"/>
                          </a:moveTo>
                          <a:cubicBezTo>
                            <a:pt x="26164" y="4967"/>
                            <a:pt x="28658" y="13072"/>
                            <a:pt x="25229" y="19618"/>
                          </a:cubicBezTo>
                          <a:cubicBezTo>
                            <a:pt x="21800" y="26164"/>
                            <a:pt x="13695" y="28658"/>
                            <a:pt x="7149" y="25229"/>
                          </a:cubicBezTo>
                          <a:cubicBezTo>
                            <a:pt x="603" y="21800"/>
                            <a:pt x="-1891" y="13695"/>
                            <a:pt x="1538" y="7149"/>
                          </a:cubicBezTo>
                          <a:cubicBezTo>
                            <a:pt x="4967" y="603"/>
                            <a:pt x="13072" y="-1891"/>
                            <a:pt x="19618" y="1538"/>
                          </a:cubicBezTo>
                          <a:close/>
                        </a:path>
                      </a:pathLst>
                    </a:custGeom>
                    <a:solidFill>
                      <a:srgbClr val="312656"/>
                    </a:solidFill>
                    <a:ln w="3117" cap="flat">
                      <a:noFill/>
                      <a:prstDash val="solid"/>
                      <a:miter/>
                    </a:ln>
                  </p:spPr>
                  <p:txBody>
                    <a:bodyPr rtlCol="0" anchor="ctr"/>
                    <a:lstStyle/>
                    <a:p>
                      <a:endParaRPr lang="en-US"/>
                    </a:p>
                  </p:txBody>
                </p:sp>
              </p:grpSp>
            </p:grpSp>
            <p:sp>
              <p:nvSpPr>
                <p:cNvPr id="66" name="Freeform 65">
                  <a:extLst>
                    <a:ext uri="{FF2B5EF4-FFF2-40B4-BE49-F238E27FC236}">
                      <a16:creationId xmlns:a16="http://schemas.microsoft.com/office/drawing/2014/main" id="{E2FE0EBE-4D46-274F-91A2-B7722CBAEBED}"/>
                    </a:ext>
                  </a:extLst>
                </p:cNvPr>
                <p:cNvSpPr/>
                <p:nvPr/>
              </p:nvSpPr>
              <p:spPr>
                <a:xfrm>
                  <a:off x="6281166" y="1620046"/>
                  <a:ext cx="11222" cy="30549"/>
                </a:xfrm>
                <a:custGeom>
                  <a:avLst/>
                  <a:gdLst>
                    <a:gd name="connsiteX0" fmla="*/ 7793 w 11222"/>
                    <a:gd name="connsiteY0" fmla="*/ 0 h 30549"/>
                    <a:gd name="connsiteX1" fmla="*/ 11222 w 11222"/>
                    <a:gd name="connsiteY1" fmla="*/ 26185 h 30549"/>
                    <a:gd name="connsiteX2" fmla="*/ 0 w 11222"/>
                    <a:gd name="connsiteY2" fmla="*/ 30549 h 30549"/>
                  </a:gdLst>
                  <a:ahLst/>
                  <a:cxnLst>
                    <a:cxn ang="0">
                      <a:pos x="connsiteX0" y="connsiteY0"/>
                    </a:cxn>
                    <a:cxn ang="0">
                      <a:pos x="connsiteX1" y="connsiteY1"/>
                    </a:cxn>
                    <a:cxn ang="0">
                      <a:pos x="connsiteX2" y="connsiteY2"/>
                    </a:cxn>
                  </a:cxnLst>
                  <a:rect l="l" t="t" r="r" b="b"/>
                  <a:pathLst>
                    <a:path w="11222" h="30549">
                      <a:moveTo>
                        <a:pt x="7793" y="0"/>
                      </a:moveTo>
                      <a:lnTo>
                        <a:pt x="11222" y="26185"/>
                      </a:lnTo>
                      <a:lnTo>
                        <a:pt x="0" y="30549"/>
                      </a:lnTo>
                      <a:close/>
                    </a:path>
                  </a:pathLst>
                </a:custGeom>
                <a:solidFill>
                  <a:srgbClr val="D35A73"/>
                </a:solidFill>
                <a:ln w="3117"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61F586D-2D71-1B46-B2EE-9CE6B2299E21}"/>
                    </a:ext>
                  </a:extLst>
                </p:cNvPr>
                <p:cNvSpPr/>
                <p:nvPr/>
              </p:nvSpPr>
              <p:spPr>
                <a:xfrm>
                  <a:off x="6127796" y="1644049"/>
                  <a:ext cx="163548" cy="358174"/>
                </a:xfrm>
                <a:custGeom>
                  <a:avLst/>
                  <a:gdLst>
                    <a:gd name="connsiteX0" fmla="*/ 52059 w 163548"/>
                    <a:gd name="connsiteY0" fmla="*/ 328872 h 358174"/>
                    <a:gd name="connsiteX1" fmla="*/ 54241 w 163548"/>
                    <a:gd name="connsiteY1" fmla="*/ 307051 h 358174"/>
                    <a:gd name="connsiteX2" fmla="*/ 57046 w 163548"/>
                    <a:gd name="connsiteY2" fmla="*/ 294582 h 358174"/>
                    <a:gd name="connsiteX3" fmla="*/ 58605 w 163548"/>
                    <a:gd name="connsiteY3" fmla="*/ 288348 h 358174"/>
                    <a:gd name="connsiteX4" fmla="*/ 61099 w 163548"/>
                    <a:gd name="connsiteY4" fmla="*/ 280866 h 358174"/>
                    <a:gd name="connsiteX5" fmla="*/ 72633 w 163548"/>
                    <a:gd name="connsiteY5" fmla="*/ 252811 h 358174"/>
                    <a:gd name="connsiteX6" fmla="*/ 88842 w 163548"/>
                    <a:gd name="connsiteY6" fmla="*/ 222885 h 358174"/>
                    <a:gd name="connsiteX7" fmla="*/ 107858 w 163548"/>
                    <a:gd name="connsiteY7" fmla="*/ 191712 h 358174"/>
                    <a:gd name="connsiteX8" fmla="*/ 127185 w 163548"/>
                    <a:gd name="connsiteY8" fmla="*/ 159293 h 358174"/>
                    <a:gd name="connsiteX9" fmla="*/ 135913 w 163548"/>
                    <a:gd name="connsiteY9" fmla="*/ 142771 h 358174"/>
                    <a:gd name="connsiteX10" fmla="*/ 143707 w 163548"/>
                    <a:gd name="connsiteY10" fmla="*/ 125626 h 358174"/>
                    <a:gd name="connsiteX11" fmla="*/ 154929 w 163548"/>
                    <a:gd name="connsiteY11" fmla="*/ 93206 h 358174"/>
                    <a:gd name="connsiteX12" fmla="*/ 157111 w 163548"/>
                    <a:gd name="connsiteY12" fmla="*/ 85102 h 358174"/>
                    <a:gd name="connsiteX13" fmla="*/ 158669 w 163548"/>
                    <a:gd name="connsiteY13" fmla="*/ 77308 h 358174"/>
                    <a:gd name="connsiteX14" fmla="*/ 161163 w 163548"/>
                    <a:gd name="connsiteY14" fmla="*/ 62657 h 358174"/>
                    <a:gd name="connsiteX15" fmla="*/ 163345 w 163548"/>
                    <a:gd name="connsiteY15" fmla="*/ 36784 h 358174"/>
                    <a:gd name="connsiteX16" fmla="*/ 163034 w 163548"/>
                    <a:gd name="connsiteY16" fmla="*/ 16833 h 358174"/>
                    <a:gd name="connsiteX17" fmla="*/ 161475 w 163548"/>
                    <a:gd name="connsiteY17" fmla="*/ 0 h 358174"/>
                    <a:gd name="connsiteX18" fmla="*/ 155240 w 163548"/>
                    <a:gd name="connsiteY18" fmla="*/ 312 h 358174"/>
                    <a:gd name="connsiteX19" fmla="*/ 154617 w 163548"/>
                    <a:gd name="connsiteY19" fmla="*/ 17457 h 358174"/>
                    <a:gd name="connsiteX20" fmla="*/ 152435 w 163548"/>
                    <a:gd name="connsiteY20" fmla="*/ 36472 h 358174"/>
                    <a:gd name="connsiteX21" fmla="*/ 147136 w 163548"/>
                    <a:gd name="connsiteY21" fmla="*/ 60475 h 358174"/>
                    <a:gd name="connsiteX22" fmla="*/ 143083 w 163548"/>
                    <a:gd name="connsiteY22" fmla="*/ 73879 h 358174"/>
                    <a:gd name="connsiteX23" fmla="*/ 140901 w 163548"/>
                    <a:gd name="connsiteY23" fmla="*/ 81049 h 358174"/>
                    <a:gd name="connsiteX24" fmla="*/ 138095 w 163548"/>
                    <a:gd name="connsiteY24" fmla="*/ 87595 h 358174"/>
                    <a:gd name="connsiteX25" fmla="*/ 123756 w 163548"/>
                    <a:gd name="connsiteY25" fmla="*/ 116898 h 358174"/>
                    <a:gd name="connsiteX26" fmla="*/ 115027 w 163548"/>
                    <a:gd name="connsiteY26" fmla="*/ 130925 h 358174"/>
                    <a:gd name="connsiteX27" fmla="*/ 104741 w 163548"/>
                    <a:gd name="connsiteY27" fmla="*/ 145265 h 358174"/>
                    <a:gd name="connsiteX28" fmla="*/ 82296 w 163548"/>
                    <a:gd name="connsiteY28" fmla="*/ 173944 h 358174"/>
                    <a:gd name="connsiteX29" fmla="*/ 58917 w 163548"/>
                    <a:gd name="connsiteY29" fmla="*/ 203246 h 358174"/>
                    <a:gd name="connsiteX30" fmla="*/ 37096 w 163548"/>
                    <a:gd name="connsiteY30" fmla="*/ 233484 h 358174"/>
                    <a:gd name="connsiteX31" fmla="*/ 19327 w 163548"/>
                    <a:gd name="connsiteY31" fmla="*/ 265280 h 358174"/>
                    <a:gd name="connsiteX32" fmla="*/ 15898 w 163548"/>
                    <a:gd name="connsiteY32" fmla="*/ 272450 h 358174"/>
                    <a:gd name="connsiteX33" fmla="*/ 12781 w 163548"/>
                    <a:gd name="connsiteY33" fmla="*/ 280555 h 358174"/>
                    <a:gd name="connsiteX34" fmla="*/ 7482 w 163548"/>
                    <a:gd name="connsiteY34" fmla="*/ 295829 h 358174"/>
                    <a:gd name="connsiteX35" fmla="*/ 624 w 163548"/>
                    <a:gd name="connsiteY35" fmla="*/ 323885 h 358174"/>
                    <a:gd name="connsiteX36" fmla="*/ 0 w 163548"/>
                    <a:gd name="connsiteY36" fmla="*/ 327625 h 358174"/>
                    <a:gd name="connsiteX37" fmla="*/ 25562 w 163548"/>
                    <a:gd name="connsiteY37" fmla="*/ 358175 h 358174"/>
                    <a:gd name="connsiteX38" fmla="*/ 52059 w 163548"/>
                    <a:gd name="connsiteY38" fmla="*/ 328872 h 3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3548" h="358174">
                      <a:moveTo>
                        <a:pt x="52059" y="328872"/>
                      </a:moveTo>
                      <a:cubicBezTo>
                        <a:pt x="52370" y="322638"/>
                        <a:pt x="52994" y="315156"/>
                        <a:pt x="54241" y="307051"/>
                      </a:cubicBezTo>
                      <a:cubicBezTo>
                        <a:pt x="55176" y="302999"/>
                        <a:pt x="55799" y="298635"/>
                        <a:pt x="57046" y="294582"/>
                      </a:cubicBezTo>
                      <a:cubicBezTo>
                        <a:pt x="57670" y="292400"/>
                        <a:pt x="57982" y="290530"/>
                        <a:pt x="58605" y="288348"/>
                      </a:cubicBezTo>
                      <a:cubicBezTo>
                        <a:pt x="59540" y="285854"/>
                        <a:pt x="60164" y="283360"/>
                        <a:pt x="61099" y="280866"/>
                      </a:cubicBezTo>
                      <a:cubicBezTo>
                        <a:pt x="64216" y="272138"/>
                        <a:pt x="67957" y="262474"/>
                        <a:pt x="72633" y="252811"/>
                      </a:cubicBezTo>
                      <a:cubicBezTo>
                        <a:pt x="77620" y="243147"/>
                        <a:pt x="82608" y="232860"/>
                        <a:pt x="88842" y="222885"/>
                      </a:cubicBezTo>
                      <a:cubicBezTo>
                        <a:pt x="94765" y="212598"/>
                        <a:pt x="101311" y="202311"/>
                        <a:pt x="107858" y="191712"/>
                      </a:cubicBezTo>
                      <a:cubicBezTo>
                        <a:pt x="114404" y="181113"/>
                        <a:pt x="120950" y="170515"/>
                        <a:pt x="127185" y="159293"/>
                      </a:cubicBezTo>
                      <a:cubicBezTo>
                        <a:pt x="130302" y="153682"/>
                        <a:pt x="133108" y="148382"/>
                        <a:pt x="135913" y="142771"/>
                      </a:cubicBezTo>
                      <a:cubicBezTo>
                        <a:pt x="138719" y="137472"/>
                        <a:pt x="141213" y="131237"/>
                        <a:pt x="143707" y="125626"/>
                      </a:cubicBezTo>
                      <a:cubicBezTo>
                        <a:pt x="149317" y="114092"/>
                        <a:pt x="151811" y="103493"/>
                        <a:pt x="154929" y="93206"/>
                      </a:cubicBezTo>
                      <a:cubicBezTo>
                        <a:pt x="155552" y="90401"/>
                        <a:pt x="156487" y="88842"/>
                        <a:pt x="157111" y="85102"/>
                      </a:cubicBezTo>
                      <a:cubicBezTo>
                        <a:pt x="157734" y="82608"/>
                        <a:pt x="158046" y="79802"/>
                        <a:pt x="158669" y="77308"/>
                      </a:cubicBezTo>
                      <a:cubicBezTo>
                        <a:pt x="159605" y="72321"/>
                        <a:pt x="160540" y="67333"/>
                        <a:pt x="161163" y="62657"/>
                      </a:cubicBezTo>
                      <a:cubicBezTo>
                        <a:pt x="162098" y="52994"/>
                        <a:pt x="163657" y="44577"/>
                        <a:pt x="163345" y="36784"/>
                      </a:cubicBezTo>
                      <a:cubicBezTo>
                        <a:pt x="163345" y="28991"/>
                        <a:pt x="163969" y="22133"/>
                        <a:pt x="163034" y="16833"/>
                      </a:cubicBezTo>
                      <a:cubicBezTo>
                        <a:pt x="162098" y="5923"/>
                        <a:pt x="161475" y="0"/>
                        <a:pt x="161475" y="0"/>
                      </a:cubicBezTo>
                      <a:lnTo>
                        <a:pt x="155240" y="312"/>
                      </a:lnTo>
                      <a:cubicBezTo>
                        <a:pt x="155240" y="312"/>
                        <a:pt x="154929" y="6546"/>
                        <a:pt x="154617" y="17457"/>
                      </a:cubicBezTo>
                      <a:cubicBezTo>
                        <a:pt x="154929" y="23068"/>
                        <a:pt x="153058" y="28991"/>
                        <a:pt x="152435" y="36472"/>
                      </a:cubicBezTo>
                      <a:cubicBezTo>
                        <a:pt x="151811" y="43642"/>
                        <a:pt x="149006" y="51747"/>
                        <a:pt x="147136" y="60475"/>
                      </a:cubicBezTo>
                      <a:cubicBezTo>
                        <a:pt x="146200" y="64839"/>
                        <a:pt x="144330" y="69203"/>
                        <a:pt x="143083" y="73879"/>
                      </a:cubicBezTo>
                      <a:cubicBezTo>
                        <a:pt x="142460" y="76061"/>
                        <a:pt x="141524" y="78555"/>
                        <a:pt x="140901" y="81049"/>
                      </a:cubicBezTo>
                      <a:cubicBezTo>
                        <a:pt x="140589" y="82296"/>
                        <a:pt x="139031" y="85413"/>
                        <a:pt x="138095" y="87595"/>
                      </a:cubicBezTo>
                      <a:cubicBezTo>
                        <a:pt x="133731" y="97259"/>
                        <a:pt x="129679" y="108169"/>
                        <a:pt x="123756" y="116898"/>
                      </a:cubicBezTo>
                      <a:cubicBezTo>
                        <a:pt x="120950" y="121574"/>
                        <a:pt x="118456" y="126250"/>
                        <a:pt x="115027" y="130925"/>
                      </a:cubicBezTo>
                      <a:cubicBezTo>
                        <a:pt x="111599" y="135601"/>
                        <a:pt x="108170" y="140277"/>
                        <a:pt x="104741" y="145265"/>
                      </a:cubicBezTo>
                      <a:cubicBezTo>
                        <a:pt x="97882" y="154928"/>
                        <a:pt x="90089" y="164280"/>
                        <a:pt x="82296" y="173944"/>
                      </a:cubicBezTo>
                      <a:cubicBezTo>
                        <a:pt x="74503" y="183607"/>
                        <a:pt x="66710" y="192959"/>
                        <a:pt x="58917" y="203246"/>
                      </a:cubicBezTo>
                      <a:cubicBezTo>
                        <a:pt x="51123" y="212910"/>
                        <a:pt x="43954" y="223508"/>
                        <a:pt x="37096" y="233484"/>
                      </a:cubicBezTo>
                      <a:cubicBezTo>
                        <a:pt x="30549" y="244082"/>
                        <a:pt x="24627" y="254681"/>
                        <a:pt x="19327" y="265280"/>
                      </a:cubicBezTo>
                      <a:cubicBezTo>
                        <a:pt x="18080" y="267774"/>
                        <a:pt x="17145" y="269956"/>
                        <a:pt x="15898" y="272450"/>
                      </a:cubicBezTo>
                      <a:cubicBezTo>
                        <a:pt x="14651" y="275255"/>
                        <a:pt x="13716" y="277749"/>
                        <a:pt x="12781" y="280555"/>
                      </a:cubicBezTo>
                      <a:cubicBezTo>
                        <a:pt x="10599" y="285854"/>
                        <a:pt x="9040" y="290842"/>
                        <a:pt x="7482" y="295829"/>
                      </a:cubicBezTo>
                      <a:cubicBezTo>
                        <a:pt x="4364" y="305804"/>
                        <a:pt x="2182" y="315156"/>
                        <a:pt x="624" y="323885"/>
                      </a:cubicBezTo>
                      <a:cubicBezTo>
                        <a:pt x="312" y="325132"/>
                        <a:pt x="312" y="326378"/>
                        <a:pt x="0" y="327625"/>
                      </a:cubicBezTo>
                      <a:lnTo>
                        <a:pt x="25562" y="358175"/>
                      </a:lnTo>
                      <a:lnTo>
                        <a:pt x="52059" y="328872"/>
                      </a:lnTo>
                      <a:close/>
                    </a:path>
                  </a:pathLst>
                </a:custGeom>
                <a:solidFill>
                  <a:schemeClr val="accent3"/>
                </a:solidFill>
                <a:ln w="3117"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C799CF60-9A53-F342-B07D-E267CDE7BD05}"/>
                    </a:ext>
                  </a:extLst>
                </p:cNvPr>
                <p:cNvSpPr/>
                <p:nvPr/>
              </p:nvSpPr>
              <p:spPr>
                <a:xfrm>
                  <a:off x="5780719" y="1813317"/>
                  <a:ext cx="23471" cy="78789"/>
                </a:xfrm>
                <a:custGeom>
                  <a:avLst/>
                  <a:gdLst>
                    <a:gd name="connsiteX0" fmla="*/ 13217 w 23471"/>
                    <a:gd name="connsiteY0" fmla="*/ 0 h 78789"/>
                    <a:gd name="connsiteX1" fmla="*/ 21322 w 23471"/>
                    <a:gd name="connsiteY1" fmla="*/ 46136 h 78789"/>
                    <a:gd name="connsiteX2" fmla="*/ 21322 w 23471"/>
                    <a:gd name="connsiteY2" fmla="*/ 71074 h 78789"/>
                    <a:gd name="connsiteX3" fmla="*/ 18516 w 23471"/>
                    <a:gd name="connsiteY3" fmla="*/ 78555 h 78789"/>
                    <a:gd name="connsiteX4" fmla="*/ 16334 w 23471"/>
                    <a:gd name="connsiteY4" fmla="*/ 78555 h 78789"/>
                    <a:gd name="connsiteX5" fmla="*/ 7294 w 23471"/>
                    <a:gd name="connsiteY5" fmla="*/ 64216 h 78789"/>
                    <a:gd name="connsiteX6" fmla="*/ 5424 w 23471"/>
                    <a:gd name="connsiteY6" fmla="*/ 46759 h 78789"/>
                    <a:gd name="connsiteX7" fmla="*/ 13217 w 23471"/>
                    <a:gd name="connsiteY7" fmla="*/ 0 h 7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 h="78789">
                      <a:moveTo>
                        <a:pt x="13217" y="0"/>
                      </a:moveTo>
                      <a:cubicBezTo>
                        <a:pt x="13217" y="0"/>
                        <a:pt x="29115" y="13404"/>
                        <a:pt x="21322" y="46136"/>
                      </a:cubicBezTo>
                      <a:cubicBezTo>
                        <a:pt x="21322" y="46136"/>
                        <a:pt x="17893" y="58293"/>
                        <a:pt x="21322" y="71074"/>
                      </a:cubicBezTo>
                      <a:cubicBezTo>
                        <a:pt x="21322" y="71074"/>
                        <a:pt x="22569" y="76997"/>
                        <a:pt x="18516" y="78555"/>
                      </a:cubicBezTo>
                      <a:cubicBezTo>
                        <a:pt x="17893" y="78867"/>
                        <a:pt x="16958" y="78867"/>
                        <a:pt x="16334" y="78555"/>
                      </a:cubicBezTo>
                      <a:cubicBezTo>
                        <a:pt x="14152" y="77308"/>
                        <a:pt x="9164" y="73879"/>
                        <a:pt x="7294" y="64216"/>
                      </a:cubicBezTo>
                      <a:cubicBezTo>
                        <a:pt x="7294" y="64216"/>
                        <a:pt x="5424" y="52058"/>
                        <a:pt x="5424" y="46759"/>
                      </a:cubicBezTo>
                      <a:cubicBezTo>
                        <a:pt x="6047" y="47071"/>
                        <a:pt x="-11410" y="18704"/>
                        <a:pt x="13217" y="0"/>
                      </a:cubicBezTo>
                      <a:close/>
                    </a:path>
                  </a:pathLst>
                </a:custGeom>
                <a:solidFill>
                  <a:srgbClr val="724C81"/>
                </a:solidFill>
                <a:ln w="3117"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6688144-4BAC-D34F-98CA-E9190046B0D3}"/>
                    </a:ext>
                  </a:extLst>
                </p:cNvPr>
                <p:cNvSpPr/>
                <p:nvPr/>
              </p:nvSpPr>
              <p:spPr>
                <a:xfrm>
                  <a:off x="6004352" y="1614123"/>
                  <a:ext cx="242212" cy="196388"/>
                </a:xfrm>
                <a:custGeom>
                  <a:avLst/>
                  <a:gdLst>
                    <a:gd name="connsiteX0" fmla="*/ 0 w 242212"/>
                    <a:gd name="connsiteY0" fmla="*/ 196388 h 196388"/>
                    <a:gd name="connsiteX1" fmla="*/ 22445 w 242212"/>
                    <a:gd name="connsiteY1" fmla="*/ 136848 h 196388"/>
                    <a:gd name="connsiteX2" fmla="*/ 36784 w 242212"/>
                    <a:gd name="connsiteY2" fmla="*/ 97571 h 196388"/>
                    <a:gd name="connsiteX3" fmla="*/ 48941 w 242212"/>
                    <a:gd name="connsiteY3" fmla="*/ 67333 h 196388"/>
                    <a:gd name="connsiteX4" fmla="*/ 88842 w 242212"/>
                    <a:gd name="connsiteY4" fmla="*/ 7793 h 196388"/>
                    <a:gd name="connsiteX5" fmla="*/ 96947 w 242212"/>
                    <a:gd name="connsiteY5" fmla="*/ 0 h 196388"/>
                    <a:gd name="connsiteX6" fmla="*/ 242212 w 242212"/>
                    <a:gd name="connsiteY6" fmla="*/ 26497 h 196388"/>
                    <a:gd name="connsiteX7" fmla="*/ 162722 w 242212"/>
                    <a:gd name="connsiteY7" fmla="*/ 82296 h 196388"/>
                    <a:gd name="connsiteX8" fmla="*/ 127497 w 242212"/>
                    <a:gd name="connsiteY8" fmla="*/ 78867 h 196388"/>
                    <a:gd name="connsiteX9" fmla="*/ 61098 w 242212"/>
                    <a:gd name="connsiteY9" fmla="*/ 109728 h 196388"/>
                    <a:gd name="connsiteX10" fmla="*/ 0 w 242212"/>
                    <a:gd name="connsiteY10" fmla="*/ 196388 h 1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212" h="196388">
                      <a:moveTo>
                        <a:pt x="0" y="196388"/>
                      </a:moveTo>
                      <a:cubicBezTo>
                        <a:pt x="7793" y="177996"/>
                        <a:pt x="15275" y="157422"/>
                        <a:pt x="22445" y="136848"/>
                      </a:cubicBezTo>
                      <a:cubicBezTo>
                        <a:pt x="27121" y="123756"/>
                        <a:pt x="32108" y="110663"/>
                        <a:pt x="36784" y="97571"/>
                      </a:cubicBezTo>
                      <a:cubicBezTo>
                        <a:pt x="40836" y="87284"/>
                        <a:pt x="44889" y="76997"/>
                        <a:pt x="48941" y="67333"/>
                      </a:cubicBezTo>
                      <a:cubicBezTo>
                        <a:pt x="58605" y="44889"/>
                        <a:pt x="72009" y="24938"/>
                        <a:pt x="88842" y="7793"/>
                      </a:cubicBezTo>
                      <a:cubicBezTo>
                        <a:pt x="91336" y="5299"/>
                        <a:pt x="94142" y="2494"/>
                        <a:pt x="96947" y="0"/>
                      </a:cubicBezTo>
                      <a:lnTo>
                        <a:pt x="242212" y="26497"/>
                      </a:lnTo>
                      <a:cubicBezTo>
                        <a:pt x="242212" y="26497"/>
                        <a:pt x="239407" y="79490"/>
                        <a:pt x="162722" y="82296"/>
                      </a:cubicBezTo>
                      <a:lnTo>
                        <a:pt x="127497" y="78867"/>
                      </a:lnTo>
                      <a:cubicBezTo>
                        <a:pt x="101311" y="76373"/>
                        <a:pt x="76062" y="88219"/>
                        <a:pt x="61098" y="109728"/>
                      </a:cubicBezTo>
                      <a:lnTo>
                        <a:pt x="0" y="196388"/>
                      </a:lnTo>
                      <a:close/>
                    </a:path>
                  </a:pathLst>
                </a:custGeom>
                <a:solidFill>
                  <a:srgbClr val="F8E9F8"/>
                </a:solidFill>
                <a:ln w="3117" cap="flat">
                  <a:noFill/>
                  <a:prstDash val="solid"/>
                  <a:miter/>
                </a:ln>
              </p:spPr>
              <p:txBody>
                <a:bodyPr rtlCol="0" anchor="ctr"/>
                <a:lstStyle/>
                <a:p>
                  <a:endParaRPr lang="en-US"/>
                </a:p>
              </p:txBody>
            </p:sp>
            <p:grpSp>
              <p:nvGrpSpPr>
                <p:cNvPr id="70" name="Graphic 2">
                  <a:extLst>
                    <a:ext uri="{FF2B5EF4-FFF2-40B4-BE49-F238E27FC236}">
                      <a16:creationId xmlns:a16="http://schemas.microsoft.com/office/drawing/2014/main" id="{C90A927E-5AC4-8C40-BB88-47E69C596A26}"/>
                    </a:ext>
                  </a:extLst>
                </p:cNvPr>
                <p:cNvGrpSpPr/>
                <p:nvPr/>
              </p:nvGrpSpPr>
              <p:grpSpPr>
                <a:xfrm>
                  <a:off x="5737955" y="1569752"/>
                  <a:ext cx="513296" cy="307995"/>
                  <a:chOff x="5737955" y="1569752"/>
                  <a:chExt cx="513296" cy="307995"/>
                </a:xfrm>
              </p:grpSpPr>
              <p:sp>
                <p:nvSpPr>
                  <p:cNvPr id="71" name="Freeform 70">
                    <a:extLst>
                      <a:ext uri="{FF2B5EF4-FFF2-40B4-BE49-F238E27FC236}">
                        <a16:creationId xmlns:a16="http://schemas.microsoft.com/office/drawing/2014/main" id="{867470F5-33AB-5D4C-AACE-F7AB575D43BD}"/>
                      </a:ext>
                    </a:extLst>
                  </p:cNvPr>
                  <p:cNvSpPr/>
                  <p:nvPr/>
                </p:nvSpPr>
                <p:spPr>
                  <a:xfrm>
                    <a:off x="5737955" y="1635944"/>
                    <a:ext cx="225249" cy="241803"/>
                  </a:xfrm>
                  <a:custGeom>
                    <a:avLst/>
                    <a:gdLst>
                      <a:gd name="connsiteX0" fmla="*/ 225249 w 225249"/>
                      <a:gd name="connsiteY0" fmla="*/ 43330 h 241803"/>
                      <a:gd name="connsiteX1" fmla="*/ 181919 w 225249"/>
                      <a:gd name="connsiteY1" fmla="*/ 0 h 241803"/>
                      <a:gd name="connsiteX2" fmla="*/ 48188 w 225249"/>
                      <a:gd name="connsiteY2" fmla="*/ 152123 h 241803"/>
                      <a:gd name="connsiteX3" fmla="*/ 41018 w 225249"/>
                      <a:gd name="connsiteY3" fmla="*/ 158981 h 241803"/>
                      <a:gd name="connsiteX4" fmla="*/ 12651 w 225249"/>
                      <a:gd name="connsiteY4" fmla="*/ 182049 h 241803"/>
                      <a:gd name="connsiteX5" fmla="*/ 7975 w 225249"/>
                      <a:gd name="connsiteY5" fmla="*/ 210104 h 241803"/>
                      <a:gd name="connsiteX6" fmla="*/ 12963 w 225249"/>
                      <a:gd name="connsiteY6" fmla="*/ 220391 h 241803"/>
                      <a:gd name="connsiteX7" fmla="*/ 21691 w 225249"/>
                      <a:gd name="connsiteY7" fmla="*/ 233172 h 241803"/>
                      <a:gd name="connsiteX8" fmla="*/ 21691 w 225249"/>
                      <a:gd name="connsiteY8" fmla="*/ 235978 h 241803"/>
                      <a:gd name="connsiteX9" fmla="*/ 25432 w 225249"/>
                      <a:gd name="connsiteY9" fmla="*/ 241277 h 241803"/>
                      <a:gd name="connsiteX10" fmla="*/ 31978 w 225249"/>
                      <a:gd name="connsiteY10" fmla="*/ 240342 h 241803"/>
                      <a:gd name="connsiteX11" fmla="*/ 55981 w 225249"/>
                      <a:gd name="connsiteY11" fmla="*/ 220391 h 241803"/>
                      <a:gd name="connsiteX12" fmla="*/ 65645 w 225249"/>
                      <a:gd name="connsiteY12" fmla="*/ 214468 h 241803"/>
                      <a:gd name="connsiteX13" fmla="*/ 65645 w 225249"/>
                      <a:gd name="connsiteY13" fmla="*/ 213845 h 241803"/>
                      <a:gd name="connsiteX14" fmla="*/ 63463 w 225249"/>
                      <a:gd name="connsiteY14" fmla="*/ 177685 h 241803"/>
                      <a:gd name="connsiteX15" fmla="*/ 225249 w 225249"/>
                      <a:gd name="connsiteY15" fmla="*/ 43330 h 24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249" h="241803">
                        <a:moveTo>
                          <a:pt x="225249" y="43330"/>
                        </a:moveTo>
                        <a:lnTo>
                          <a:pt x="181919" y="0"/>
                        </a:lnTo>
                        <a:lnTo>
                          <a:pt x="48188" y="152123"/>
                        </a:lnTo>
                        <a:lnTo>
                          <a:pt x="41018" y="158981"/>
                        </a:lnTo>
                        <a:lnTo>
                          <a:pt x="12651" y="182049"/>
                        </a:lnTo>
                        <a:cubicBezTo>
                          <a:pt x="1741" y="188907"/>
                          <a:pt x="-6988" y="205428"/>
                          <a:pt x="7975" y="210104"/>
                        </a:cubicBezTo>
                        <a:cubicBezTo>
                          <a:pt x="5169" y="218209"/>
                          <a:pt x="12963" y="220391"/>
                          <a:pt x="12963" y="220391"/>
                        </a:cubicBezTo>
                        <a:cubicBezTo>
                          <a:pt x="10157" y="233484"/>
                          <a:pt x="21691" y="233172"/>
                          <a:pt x="21691" y="233172"/>
                        </a:cubicBezTo>
                        <a:cubicBezTo>
                          <a:pt x="21691" y="234107"/>
                          <a:pt x="21379" y="235042"/>
                          <a:pt x="21691" y="235978"/>
                        </a:cubicBezTo>
                        <a:cubicBezTo>
                          <a:pt x="22003" y="238160"/>
                          <a:pt x="23250" y="240342"/>
                          <a:pt x="25432" y="241277"/>
                        </a:cubicBezTo>
                        <a:cubicBezTo>
                          <a:pt x="27614" y="242212"/>
                          <a:pt x="30108" y="241900"/>
                          <a:pt x="31978" y="240342"/>
                        </a:cubicBezTo>
                        <a:lnTo>
                          <a:pt x="55981" y="220391"/>
                        </a:lnTo>
                        <a:lnTo>
                          <a:pt x="65645" y="214468"/>
                        </a:lnTo>
                        <a:cubicBezTo>
                          <a:pt x="65645" y="214157"/>
                          <a:pt x="65645" y="213845"/>
                          <a:pt x="65645" y="213845"/>
                        </a:cubicBezTo>
                        <a:lnTo>
                          <a:pt x="63463" y="177685"/>
                        </a:lnTo>
                        <a:lnTo>
                          <a:pt x="225249" y="43330"/>
                        </a:lnTo>
                        <a:close/>
                      </a:path>
                    </a:pathLst>
                  </a:custGeom>
                  <a:solidFill>
                    <a:schemeClr val="bg1">
                      <a:lumMod val="85000"/>
                    </a:schemeClr>
                  </a:solidFill>
                  <a:ln w="3117"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82557CE-DD6B-894C-8EEB-262772BB00E1}"/>
                      </a:ext>
                    </a:extLst>
                  </p:cNvPr>
                  <p:cNvSpPr/>
                  <p:nvPr/>
                </p:nvSpPr>
                <p:spPr>
                  <a:xfrm>
                    <a:off x="5919562" y="1569752"/>
                    <a:ext cx="331689" cy="109522"/>
                  </a:xfrm>
                  <a:custGeom>
                    <a:avLst/>
                    <a:gdLst>
                      <a:gd name="connsiteX0" fmla="*/ 315156 w 331689"/>
                      <a:gd name="connsiteY0" fmla="*/ 14445 h 109522"/>
                      <a:gd name="connsiteX1" fmla="*/ 275567 w 331689"/>
                      <a:gd name="connsiteY1" fmla="*/ 106 h 109522"/>
                      <a:gd name="connsiteX2" fmla="*/ 69827 w 331689"/>
                      <a:gd name="connsiteY2" fmla="*/ 9458 h 109522"/>
                      <a:gd name="connsiteX3" fmla="*/ 35225 w 331689"/>
                      <a:gd name="connsiteY3" fmla="*/ 25979 h 109522"/>
                      <a:gd name="connsiteX4" fmla="*/ 0 w 331689"/>
                      <a:gd name="connsiteY4" fmla="*/ 66192 h 109522"/>
                      <a:gd name="connsiteX5" fmla="*/ 43330 w 331689"/>
                      <a:gd name="connsiteY5" fmla="*/ 109522 h 109522"/>
                      <a:gd name="connsiteX6" fmla="*/ 74503 w 331689"/>
                      <a:gd name="connsiteY6" fmla="*/ 83649 h 109522"/>
                      <a:gd name="connsiteX7" fmla="*/ 273696 w 331689"/>
                      <a:gd name="connsiteY7" fmla="*/ 106093 h 109522"/>
                      <a:gd name="connsiteX8" fmla="*/ 314221 w 331689"/>
                      <a:gd name="connsiteY8" fmla="*/ 92377 h 109522"/>
                      <a:gd name="connsiteX9" fmla="*/ 331678 w 331689"/>
                      <a:gd name="connsiteY9" fmla="*/ 53099 h 109522"/>
                      <a:gd name="connsiteX10" fmla="*/ 315156 w 331689"/>
                      <a:gd name="connsiteY10" fmla="*/ 14445 h 10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89" h="109522">
                        <a:moveTo>
                          <a:pt x="315156" y="14445"/>
                        </a:moveTo>
                        <a:cubicBezTo>
                          <a:pt x="304557" y="4470"/>
                          <a:pt x="290218" y="-829"/>
                          <a:pt x="275567" y="106"/>
                        </a:cubicBezTo>
                        <a:lnTo>
                          <a:pt x="69827" y="9458"/>
                        </a:lnTo>
                        <a:cubicBezTo>
                          <a:pt x="56423" y="10081"/>
                          <a:pt x="44265" y="16004"/>
                          <a:pt x="35225" y="25979"/>
                        </a:cubicBezTo>
                        <a:lnTo>
                          <a:pt x="0" y="66192"/>
                        </a:lnTo>
                        <a:lnTo>
                          <a:pt x="43330" y="109522"/>
                        </a:lnTo>
                        <a:lnTo>
                          <a:pt x="74503" y="83649"/>
                        </a:lnTo>
                        <a:lnTo>
                          <a:pt x="273696" y="106093"/>
                        </a:lnTo>
                        <a:cubicBezTo>
                          <a:pt x="288659" y="107340"/>
                          <a:pt x="303310" y="102352"/>
                          <a:pt x="314221" y="92377"/>
                        </a:cubicBezTo>
                        <a:cubicBezTo>
                          <a:pt x="325131" y="82402"/>
                          <a:pt x="331678" y="68062"/>
                          <a:pt x="331678" y="53099"/>
                        </a:cubicBezTo>
                        <a:cubicBezTo>
                          <a:pt x="331990" y="38448"/>
                          <a:pt x="326067" y="24421"/>
                          <a:pt x="315156" y="14445"/>
                        </a:cubicBezTo>
                        <a:close/>
                      </a:path>
                    </a:pathLst>
                  </a:custGeom>
                  <a:solidFill>
                    <a:srgbClr val="FFFFFF"/>
                  </a:solidFill>
                  <a:ln w="3117" cap="flat">
                    <a:noFill/>
                    <a:prstDash val="solid"/>
                    <a:miter/>
                  </a:ln>
                </p:spPr>
                <p:txBody>
                  <a:bodyPr rtlCol="0" anchor="ctr"/>
                  <a:lstStyle/>
                  <a:p>
                    <a:endParaRPr lang="en-US"/>
                  </a:p>
                </p:txBody>
              </p:sp>
            </p:grpSp>
            <p:sp>
              <p:nvSpPr>
                <p:cNvPr id="73" name="Freeform 72">
                  <a:extLst>
                    <a:ext uri="{FF2B5EF4-FFF2-40B4-BE49-F238E27FC236}">
                      <a16:creationId xmlns:a16="http://schemas.microsoft.com/office/drawing/2014/main" id="{CB0E4AAC-FF79-0B4D-897F-17A0C3DBBE74}"/>
                    </a:ext>
                  </a:extLst>
                </p:cNvPr>
                <p:cNvSpPr/>
                <p:nvPr/>
              </p:nvSpPr>
              <p:spPr>
                <a:xfrm>
                  <a:off x="5896920" y="1624802"/>
                  <a:ext cx="78043" cy="78456"/>
                </a:xfrm>
                <a:custGeom>
                  <a:avLst/>
                  <a:gdLst>
                    <a:gd name="connsiteX0" fmla="*/ 45398 w 78043"/>
                    <a:gd name="connsiteY0" fmla="*/ 77229 h 78456"/>
                    <a:gd name="connsiteX1" fmla="*/ 54750 w 78043"/>
                    <a:gd name="connsiteY1" fmla="*/ 76605 h 78456"/>
                    <a:gd name="connsiteX2" fmla="*/ 75636 w 78043"/>
                    <a:gd name="connsiteY2" fmla="*/ 59149 h 78456"/>
                    <a:gd name="connsiteX3" fmla="*/ 77194 w 78043"/>
                    <a:gd name="connsiteY3" fmla="*/ 51044 h 78456"/>
                    <a:gd name="connsiteX4" fmla="*/ 27941 w 78043"/>
                    <a:gd name="connsiteY4" fmla="*/ 544 h 78456"/>
                    <a:gd name="connsiteX5" fmla="*/ 23265 w 78043"/>
                    <a:gd name="connsiteY5" fmla="*/ 1167 h 78456"/>
                    <a:gd name="connsiteX6" fmla="*/ 1444 w 78043"/>
                    <a:gd name="connsiteY6" fmla="*/ 24859 h 78456"/>
                    <a:gd name="connsiteX7" fmla="*/ 1133 w 78043"/>
                    <a:gd name="connsiteY7" fmla="*/ 31717 h 78456"/>
                    <a:gd name="connsiteX8" fmla="*/ 45398 w 78043"/>
                    <a:gd name="connsiteY8" fmla="*/ 77229 h 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3" h="78456">
                      <a:moveTo>
                        <a:pt x="45398" y="77229"/>
                      </a:moveTo>
                      <a:cubicBezTo>
                        <a:pt x="48203" y="79099"/>
                        <a:pt x="52256" y="78787"/>
                        <a:pt x="54750" y="76605"/>
                      </a:cubicBezTo>
                      <a:lnTo>
                        <a:pt x="75636" y="59149"/>
                      </a:lnTo>
                      <a:cubicBezTo>
                        <a:pt x="78129" y="57278"/>
                        <a:pt x="78753" y="53849"/>
                        <a:pt x="77194" y="51044"/>
                      </a:cubicBezTo>
                      <a:cubicBezTo>
                        <a:pt x="63166" y="25794"/>
                        <a:pt x="50386" y="14572"/>
                        <a:pt x="27941" y="544"/>
                      </a:cubicBezTo>
                      <a:cubicBezTo>
                        <a:pt x="26383" y="-391"/>
                        <a:pt x="24201" y="-80"/>
                        <a:pt x="23265" y="1167"/>
                      </a:cubicBezTo>
                      <a:lnTo>
                        <a:pt x="1444" y="24859"/>
                      </a:lnTo>
                      <a:cubicBezTo>
                        <a:pt x="-426" y="26729"/>
                        <a:pt x="-426" y="29534"/>
                        <a:pt x="1133" y="31717"/>
                      </a:cubicBezTo>
                      <a:cubicBezTo>
                        <a:pt x="15472" y="52602"/>
                        <a:pt x="26383" y="64760"/>
                        <a:pt x="45398" y="77229"/>
                      </a:cubicBezTo>
                      <a:close/>
                    </a:path>
                  </a:pathLst>
                </a:custGeom>
                <a:solidFill>
                  <a:srgbClr val="FFFFFF"/>
                </a:solidFill>
                <a:ln w="3117" cap="flat">
                  <a:noFill/>
                  <a:prstDash val="solid"/>
                  <a:miter/>
                </a:ln>
              </p:spPr>
              <p:txBody>
                <a:bodyPr rtlCol="0" anchor="ctr"/>
                <a:lstStyle/>
                <a:p>
                  <a:endParaRPr lang="en-US"/>
                </a:p>
              </p:txBody>
            </p:sp>
          </p:grpSp>
        </p:grpSp>
      </p:grpSp>
      <p:sp>
        <p:nvSpPr>
          <p:cNvPr id="74" name="TextBox 73">
            <a:extLst>
              <a:ext uri="{FF2B5EF4-FFF2-40B4-BE49-F238E27FC236}">
                <a16:creationId xmlns:a16="http://schemas.microsoft.com/office/drawing/2014/main" id="{E9A4C809-384E-3A4C-A37B-CA7D35A3AEF4}"/>
              </a:ext>
            </a:extLst>
          </p:cNvPr>
          <p:cNvSpPr txBox="1"/>
          <p:nvPr/>
        </p:nvSpPr>
        <p:spPr>
          <a:xfrm>
            <a:off x="1045215" y="359231"/>
            <a:ext cx="1521659" cy="313932"/>
          </a:xfrm>
          <a:prstGeom prst="rect">
            <a:avLst/>
          </a:prstGeom>
          <a:noFill/>
        </p:spPr>
        <p:txBody>
          <a:bodyPr wrap="square" rtlCol="0">
            <a:spAutoFit/>
          </a:bodyPr>
          <a:lstStyle/>
          <a:p>
            <a:pPr>
              <a:lnSpc>
                <a:spcPct val="90000"/>
              </a:lnSpc>
            </a:pPr>
            <a:r>
              <a:rPr lang="en-US" sz="1600" dirty="0">
                <a:solidFill>
                  <a:schemeClr val="bg1"/>
                </a:solidFill>
                <a:latin typeface="General Sans" pitchFamily="2" charset="77"/>
              </a:rPr>
              <a:t>Milestone</a:t>
            </a:r>
          </a:p>
        </p:txBody>
      </p:sp>
      <p:cxnSp>
        <p:nvCxnSpPr>
          <p:cNvPr id="75" name="Straight Connector 74">
            <a:extLst>
              <a:ext uri="{FF2B5EF4-FFF2-40B4-BE49-F238E27FC236}">
                <a16:creationId xmlns:a16="http://schemas.microsoft.com/office/drawing/2014/main" id="{38BAA8AC-1F5E-8442-AC6D-DDE06804AF80}"/>
              </a:ext>
            </a:extLst>
          </p:cNvPr>
          <p:cNvCxnSpPr>
            <a:cxnSpLocks/>
          </p:cNvCxnSpPr>
          <p:nvPr/>
        </p:nvCxnSpPr>
        <p:spPr>
          <a:xfrm>
            <a:off x="2172375" y="516197"/>
            <a:ext cx="3077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B1F1848-CADA-D045-B307-F873FE325CB0}"/>
              </a:ext>
            </a:extLst>
          </p:cNvPr>
          <p:cNvSpPr txBox="1"/>
          <p:nvPr/>
        </p:nvSpPr>
        <p:spPr>
          <a:xfrm>
            <a:off x="1045212" y="959581"/>
            <a:ext cx="3549429" cy="683264"/>
          </a:xfrm>
          <a:prstGeom prst="rect">
            <a:avLst/>
          </a:prstGeom>
          <a:noFill/>
        </p:spPr>
        <p:txBody>
          <a:bodyPr wrap="square" rtlCol="0">
            <a:spAutoFit/>
          </a:bodyPr>
          <a:lstStyle/>
          <a:p>
            <a:pPr>
              <a:lnSpc>
                <a:spcPct val="80000"/>
              </a:lnSpc>
            </a:pPr>
            <a:r>
              <a:rPr lang="en-US" sz="4800" b="1" spc="-50" dirty="0">
                <a:solidFill>
                  <a:schemeClr val="bg1"/>
                </a:solidFill>
                <a:latin typeface="General Sans Semibold" pitchFamily="2" charset="77"/>
              </a:rPr>
              <a:t>Index</a:t>
            </a:r>
          </a:p>
        </p:txBody>
      </p:sp>
      <p:cxnSp>
        <p:nvCxnSpPr>
          <p:cNvPr id="77" name="Straight Connector 76">
            <a:extLst>
              <a:ext uri="{FF2B5EF4-FFF2-40B4-BE49-F238E27FC236}">
                <a16:creationId xmlns:a16="http://schemas.microsoft.com/office/drawing/2014/main" id="{D154C8B4-6A7B-0B44-90B3-95664AA48103}"/>
              </a:ext>
            </a:extLst>
          </p:cNvPr>
          <p:cNvCxnSpPr>
            <a:cxnSpLocks/>
          </p:cNvCxnSpPr>
          <p:nvPr/>
        </p:nvCxnSpPr>
        <p:spPr>
          <a:xfrm>
            <a:off x="752960" y="959581"/>
            <a:ext cx="0" cy="548206"/>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3DC905A-BDCD-FA42-BB05-E215A02CD7FA}"/>
              </a:ext>
            </a:extLst>
          </p:cNvPr>
          <p:cNvCxnSpPr/>
          <p:nvPr/>
        </p:nvCxnSpPr>
        <p:spPr>
          <a:xfrm>
            <a:off x="751510" y="0"/>
            <a:ext cx="0" cy="6858000"/>
          </a:xfrm>
          <a:prstGeom prst="line">
            <a:avLst/>
          </a:prstGeom>
          <a:ln>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906FF8F-0D06-DB4A-82EC-9EEB36212719}"/>
              </a:ext>
            </a:extLst>
          </p:cNvPr>
          <p:cNvSpPr txBox="1"/>
          <p:nvPr/>
        </p:nvSpPr>
        <p:spPr>
          <a:xfrm rot="10800000" flipV="1">
            <a:off x="97017" y="377698"/>
            <a:ext cx="544260" cy="276999"/>
          </a:xfrm>
          <a:prstGeom prst="rect">
            <a:avLst/>
          </a:prstGeom>
          <a:noFill/>
        </p:spPr>
        <p:txBody>
          <a:bodyPr wrap="square" lIns="108000" rIns="72000" rtlCol="0">
            <a:spAutoFit/>
          </a:bodyPr>
          <a:lstStyle/>
          <a:p>
            <a:pPr algn="ctr">
              <a:lnSpc>
                <a:spcPct val="100000"/>
              </a:lnSpc>
            </a:pPr>
            <a:fld id="{260E2A6B-A809-4840-BF14-8648BC0BDF87}" type="slidenum">
              <a:rPr lang="id-ID" sz="1200" smtClean="0">
                <a:solidFill>
                  <a:schemeClr val="bg1"/>
                </a:solidFill>
                <a:effectLst/>
                <a:latin typeface="General Sans Medium" pitchFamily="2" charset="77"/>
                <a:ea typeface="Open Sans Extrabold" panose="020B0906030804020204" pitchFamily="34" charset="0"/>
                <a:cs typeface="Poppins" panose="00000500000000000000" pitchFamily="2" charset="0"/>
              </a:rPr>
              <a:pPr algn="ctr">
                <a:lnSpc>
                  <a:spcPct val="100000"/>
                </a:lnSpc>
              </a:pPr>
              <a:t>5</a:t>
            </a:fld>
            <a:endParaRPr lang="id-ID" sz="6000" dirty="0">
              <a:solidFill>
                <a:schemeClr val="bg1"/>
              </a:solidFill>
              <a:effectLst/>
              <a:latin typeface="General Sans Medium" pitchFamily="2" charset="77"/>
              <a:ea typeface="Open Sans Extrabold" panose="020B0906030804020204" pitchFamily="34" charset="0"/>
              <a:cs typeface="Poppins" panose="00000500000000000000" pitchFamily="2" charset="0"/>
            </a:endParaRPr>
          </a:p>
        </p:txBody>
      </p:sp>
      <p:grpSp>
        <p:nvGrpSpPr>
          <p:cNvPr id="88" name="Group 87">
            <a:extLst>
              <a:ext uri="{FF2B5EF4-FFF2-40B4-BE49-F238E27FC236}">
                <a16:creationId xmlns:a16="http://schemas.microsoft.com/office/drawing/2014/main" id="{2D90A899-BDAD-104A-B248-14577AE9AEFA}"/>
              </a:ext>
            </a:extLst>
          </p:cNvPr>
          <p:cNvGrpSpPr/>
          <p:nvPr/>
        </p:nvGrpSpPr>
        <p:grpSpPr>
          <a:xfrm>
            <a:off x="3797449" y="2278416"/>
            <a:ext cx="8394551" cy="3150116"/>
            <a:chOff x="3797449" y="2368625"/>
            <a:chExt cx="9961828" cy="3738248"/>
          </a:xfrm>
        </p:grpSpPr>
        <p:cxnSp>
          <p:nvCxnSpPr>
            <p:cNvPr id="3" name="Straight Connector 2">
              <a:extLst>
                <a:ext uri="{FF2B5EF4-FFF2-40B4-BE49-F238E27FC236}">
                  <a16:creationId xmlns:a16="http://schemas.microsoft.com/office/drawing/2014/main" id="{16A698F8-B843-BB43-A6E9-77EC8CC24515}"/>
                </a:ext>
              </a:extLst>
            </p:cNvPr>
            <p:cNvCxnSpPr>
              <a:cxnSpLocks/>
            </p:cNvCxnSpPr>
            <p:nvPr/>
          </p:nvCxnSpPr>
          <p:spPr>
            <a:xfrm>
              <a:off x="3797449" y="2368625"/>
              <a:ext cx="7417410" cy="0"/>
            </a:xfrm>
            <a:prstGeom prst="line">
              <a:avLst/>
            </a:prstGeom>
            <a:ln w="19050" cap="rnd">
              <a:solidFill>
                <a:schemeClr val="bg1"/>
              </a:solidFill>
              <a:prstDash val="dash"/>
              <a:round/>
              <a:headEnd type="oval"/>
            </a:ln>
          </p:spPr>
          <p:style>
            <a:lnRef idx="1">
              <a:schemeClr val="accent1"/>
            </a:lnRef>
            <a:fillRef idx="0">
              <a:schemeClr val="accent1"/>
            </a:fillRef>
            <a:effectRef idx="0">
              <a:schemeClr val="accent1"/>
            </a:effectRef>
            <a:fontRef idx="minor">
              <a:schemeClr val="tx1"/>
            </a:fontRef>
          </p:style>
        </p:cxnSp>
        <p:sp>
          <p:nvSpPr>
            <p:cNvPr id="81" name="Arc 80">
              <a:extLst>
                <a:ext uri="{FF2B5EF4-FFF2-40B4-BE49-F238E27FC236}">
                  <a16:creationId xmlns:a16="http://schemas.microsoft.com/office/drawing/2014/main" id="{365B5CB4-9BBC-D74A-8AE1-3967B4DD2DBF}"/>
                </a:ext>
              </a:extLst>
            </p:cNvPr>
            <p:cNvSpPr/>
            <p:nvPr/>
          </p:nvSpPr>
          <p:spPr>
            <a:xfrm>
              <a:off x="10280297" y="2368625"/>
              <a:ext cx="1869124" cy="1869124"/>
            </a:xfrm>
            <a:prstGeom prst="arc">
              <a:avLst>
                <a:gd name="adj1" fmla="val 16200000"/>
                <a:gd name="adj2" fmla="val 5418458"/>
              </a:avLst>
            </a:prstGeom>
            <a:ln w="19050" cap="rnd">
              <a:solidFill>
                <a:schemeClr val="bg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31A588B8-EDB6-414B-B2A7-00E7E0A40A28}"/>
                </a:ext>
              </a:extLst>
            </p:cNvPr>
            <p:cNvCxnSpPr>
              <a:cxnSpLocks/>
            </p:cNvCxnSpPr>
            <p:nvPr/>
          </p:nvCxnSpPr>
          <p:spPr>
            <a:xfrm>
              <a:off x="5881105" y="4237749"/>
              <a:ext cx="5333754" cy="0"/>
            </a:xfrm>
            <a:prstGeom prst="line">
              <a:avLst/>
            </a:prstGeom>
            <a:ln w="19050" cap="rnd">
              <a:solidFill>
                <a:schemeClr val="bg1"/>
              </a:solidFill>
              <a:prstDash val="dash"/>
              <a:round/>
            </a:ln>
          </p:spPr>
          <p:style>
            <a:lnRef idx="1">
              <a:schemeClr val="accent1"/>
            </a:lnRef>
            <a:fillRef idx="0">
              <a:schemeClr val="accent1"/>
            </a:fillRef>
            <a:effectRef idx="0">
              <a:schemeClr val="accent1"/>
            </a:effectRef>
            <a:fontRef idx="minor">
              <a:schemeClr val="tx1"/>
            </a:fontRef>
          </p:style>
        </p:cxnSp>
        <p:sp>
          <p:nvSpPr>
            <p:cNvPr id="84" name="Arc 83">
              <a:extLst>
                <a:ext uri="{FF2B5EF4-FFF2-40B4-BE49-F238E27FC236}">
                  <a16:creationId xmlns:a16="http://schemas.microsoft.com/office/drawing/2014/main" id="{109C9D74-FA75-494A-9B14-0024CE6DBF57}"/>
                </a:ext>
              </a:extLst>
            </p:cNvPr>
            <p:cNvSpPr/>
            <p:nvPr/>
          </p:nvSpPr>
          <p:spPr>
            <a:xfrm flipH="1">
              <a:off x="4872050" y="4237749"/>
              <a:ext cx="1869124" cy="1869124"/>
            </a:xfrm>
            <a:prstGeom prst="arc">
              <a:avLst>
                <a:gd name="adj1" fmla="val 16200000"/>
                <a:gd name="adj2" fmla="val 5418458"/>
              </a:avLst>
            </a:prstGeom>
            <a:ln w="19050" cap="rnd">
              <a:solidFill>
                <a:schemeClr val="bg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3EB95207-4EF0-C445-83A9-8210D38A913F}"/>
                </a:ext>
              </a:extLst>
            </p:cNvPr>
            <p:cNvCxnSpPr>
              <a:cxnSpLocks/>
            </p:cNvCxnSpPr>
            <p:nvPr/>
          </p:nvCxnSpPr>
          <p:spPr>
            <a:xfrm>
              <a:off x="5881105" y="6106873"/>
              <a:ext cx="7878172" cy="0"/>
            </a:xfrm>
            <a:prstGeom prst="line">
              <a:avLst/>
            </a:prstGeom>
            <a:ln w="19050" cap="rnd">
              <a:solidFill>
                <a:schemeClr val="bg1"/>
              </a:solidFill>
              <a:prstDash val="dash"/>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84069EF4-9156-F84D-99BA-903F7F7805F0}"/>
              </a:ext>
            </a:extLst>
          </p:cNvPr>
          <p:cNvSpPr/>
          <p:nvPr/>
        </p:nvSpPr>
        <p:spPr>
          <a:xfrm>
            <a:off x="1642050" y="4796244"/>
            <a:ext cx="2204831" cy="400110"/>
          </a:xfrm>
          <a:prstGeom prst="rect">
            <a:avLst/>
          </a:prstGeom>
        </p:spPr>
        <p:txBody>
          <a:bodyPr wrap="square">
            <a:spAutoFit/>
          </a:bodyPr>
          <a:lstStyle/>
          <a:p>
            <a:pPr algn="ctr"/>
            <a:r>
              <a:rPr lang="en-ID" sz="2000" b="1" dirty="0">
                <a:solidFill>
                  <a:srgbClr val="2D287E"/>
                </a:solidFill>
                <a:effectLst/>
                <a:latin typeface="General Sans Semibold" pitchFamily="2" charset="77"/>
              </a:rPr>
              <a:t>“</a:t>
            </a:r>
            <a:r>
              <a:rPr lang="en-US" sz="2000" b="1" spc="-50" dirty="0">
                <a:solidFill>
                  <a:srgbClr val="2D287E"/>
                </a:solidFill>
                <a:latin typeface="General Sans Semibold" pitchFamily="2" charset="77"/>
              </a:rPr>
              <a:t>Nyaya</a:t>
            </a:r>
            <a:r>
              <a:rPr lang="en-US" sz="2000" b="1" spc="-50" dirty="0">
                <a:solidFill>
                  <a:schemeClr val="accent1"/>
                </a:solidFill>
                <a:latin typeface="General Sans Semibold" pitchFamily="2" charset="77"/>
              </a:rPr>
              <a:t>Sarathi</a:t>
            </a:r>
            <a:r>
              <a:rPr lang="en-ID" sz="2000" b="1" dirty="0">
                <a:solidFill>
                  <a:srgbClr val="2D287E"/>
                </a:solidFill>
                <a:effectLst/>
                <a:latin typeface="General Sans Semibold" pitchFamily="2" charset="77"/>
              </a:rPr>
              <a:t>”</a:t>
            </a:r>
            <a:endParaRPr lang="en-US" sz="2000" b="1" dirty="0">
              <a:solidFill>
                <a:srgbClr val="2D287E"/>
              </a:solidFill>
              <a:latin typeface="General Sans Semibold" pitchFamily="2" charset="77"/>
            </a:endParaRPr>
          </a:p>
        </p:txBody>
      </p:sp>
      <p:sp>
        <p:nvSpPr>
          <p:cNvPr id="94" name="Oval 93">
            <a:extLst>
              <a:ext uri="{FF2B5EF4-FFF2-40B4-BE49-F238E27FC236}">
                <a16:creationId xmlns:a16="http://schemas.microsoft.com/office/drawing/2014/main" id="{75B0F24C-B8AB-1C49-9AA5-7481CAE6B5F6}"/>
              </a:ext>
            </a:extLst>
          </p:cNvPr>
          <p:cNvSpPr/>
          <p:nvPr/>
        </p:nvSpPr>
        <p:spPr>
          <a:xfrm flipV="1">
            <a:off x="5033782" y="1939762"/>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6" name="Rectangle 95">
            <a:extLst>
              <a:ext uri="{FF2B5EF4-FFF2-40B4-BE49-F238E27FC236}">
                <a16:creationId xmlns:a16="http://schemas.microsoft.com/office/drawing/2014/main" id="{5D06405E-0C8A-FA4D-B651-AE5DC3363258}"/>
              </a:ext>
            </a:extLst>
          </p:cNvPr>
          <p:cNvSpPr/>
          <p:nvPr/>
        </p:nvSpPr>
        <p:spPr>
          <a:xfrm>
            <a:off x="4868297" y="2695988"/>
            <a:ext cx="1931068" cy="369332"/>
          </a:xfrm>
          <a:prstGeom prst="rect">
            <a:avLst/>
          </a:prstGeom>
        </p:spPr>
        <p:txBody>
          <a:bodyPr wrap="square">
            <a:spAutoFit/>
          </a:bodyPr>
          <a:lstStyle/>
          <a:p>
            <a:r>
              <a:rPr lang="en-ID" dirty="0">
                <a:solidFill>
                  <a:schemeClr val="bg1"/>
                </a:solidFill>
                <a:effectLst/>
                <a:latin typeface="General Sans Medium" pitchFamily="2" charset="77"/>
              </a:rPr>
              <a:t>Problem</a:t>
            </a:r>
            <a:endParaRPr lang="en-US" dirty="0">
              <a:solidFill>
                <a:schemeClr val="bg1"/>
              </a:solidFill>
              <a:latin typeface="General Sans Medium" pitchFamily="2" charset="77"/>
            </a:endParaRPr>
          </a:p>
        </p:txBody>
      </p:sp>
      <p:sp>
        <p:nvSpPr>
          <p:cNvPr id="98" name="Rectangle 97">
            <a:extLst>
              <a:ext uri="{FF2B5EF4-FFF2-40B4-BE49-F238E27FC236}">
                <a16:creationId xmlns:a16="http://schemas.microsoft.com/office/drawing/2014/main" id="{5D451E70-33AE-4346-8B7A-C82E81466343}"/>
              </a:ext>
            </a:extLst>
          </p:cNvPr>
          <p:cNvSpPr/>
          <p:nvPr/>
        </p:nvSpPr>
        <p:spPr>
          <a:xfrm>
            <a:off x="4877067" y="2940130"/>
            <a:ext cx="1103353" cy="338554"/>
          </a:xfrm>
          <a:prstGeom prst="rect">
            <a:avLst/>
          </a:prstGeom>
        </p:spPr>
        <p:txBody>
          <a:bodyPr wrap="square">
            <a:spAutoFit/>
          </a:bodyPr>
          <a:lstStyle/>
          <a:p>
            <a:r>
              <a:rPr lang="en-ID" sz="1600" i="0" dirty="0">
                <a:solidFill>
                  <a:schemeClr val="bg1"/>
                </a:solidFill>
                <a:effectLst/>
                <a:latin typeface="Manrope" pitchFamily="2" charset="0"/>
              </a:rPr>
              <a:t>Intro</a:t>
            </a:r>
            <a:endParaRPr lang="en-US" sz="1600" dirty="0">
              <a:solidFill>
                <a:schemeClr val="bg1"/>
              </a:solidFill>
              <a:latin typeface="Manrope" pitchFamily="2" charset="0"/>
            </a:endParaRPr>
          </a:p>
        </p:txBody>
      </p:sp>
      <p:sp>
        <p:nvSpPr>
          <p:cNvPr id="99" name="Oval 98">
            <a:extLst>
              <a:ext uri="{FF2B5EF4-FFF2-40B4-BE49-F238E27FC236}">
                <a16:creationId xmlns:a16="http://schemas.microsoft.com/office/drawing/2014/main" id="{3B27D892-52A9-9A41-B57E-A5E08D83778A}"/>
              </a:ext>
            </a:extLst>
          </p:cNvPr>
          <p:cNvSpPr/>
          <p:nvPr/>
        </p:nvSpPr>
        <p:spPr>
          <a:xfrm flipV="1">
            <a:off x="7174856" y="1922180"/>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0" name="Rectangle 99">
            <a:extLst>
              <a:ext uri="{FF2B5EF4-FFF2-40B4-BE49-F238E27FC236}">
                <a16:creationId xmlns:a16="http://schemas.microsoft.com/office/drawing/2014/main" id="{F6C958B7-AA67-D142-8382-FD1AC5AC6B78}"/>
              </a:ext>
            </a:extLst>
          </p:cNvPr>
          <p:cNvSpPr/>
          <p:nvPr/>
        </p:nvSpPr>
        <p:spPr>
          <a:xfrm>
            <a:off x="6831731" y="2651303"/>
            <a:ext cx="1931068" cy="369332"/>
          </a:xfrm>
          <a:prstGeom prst="rect">
            <a:avLst/>
          </a:prstGeom>
        </p:spPr>
        <p:txBody>
          <a:bodyPr wrap="square">
            <a:spAutoFit/>
          </a:bodyPr>
          <a:lstStyle/>
          <a:p>
            <a:r>
              <a:rPr lang="en-ID" dirty="0">
                <a:solidFill>
                  <a:schemeClr val="bg1"/>
                </a:solidFill>
                <a:effectLst/>
                <a:latin typeface="General Sans Medium" pitchFamily="2" charset="77"/>
              </a:rPr>
              <a:t>Objectives</a:t>
            </a:r>
            <a:endParaRPr lang="en-US" dirty="0">
              <a:solidFill>
                <a:schemeClr val="bg1"/>
              </a:solidFill>
              <a:latin typeface="General Sans Medium" pitchFamily="2" charset="77"/>
            </a:endParaRPr>
          </a:p>
        </p:txBody>
      </p:sp>
      <p:sp>
        <p:nvSpPr>
          <p:cNvPr id="102" name="Oval 101">
            <a:extLst>
              <a:ext uri="{FF2B5EF4-FFF2-40B4-BE49-F238E27FC236}">
                <a16:creationId xmlns:a16="http://schemas.microsoft.com/office/drawing/2014/main" id="{F80E50C2-EC76-3746-8A08-97C7CB4D9814}"/>
              </a:ext>
            </a:extLst>
          </p:cNvPr>
          <p:cNvSpPr/>
          <p:nvPr/>
        </p:nvSpPr>
        <p:spPr>
          <a:xfrm flipV="1">
            <a:off x="7166210" y="3490388"/>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3" name="Rectangle 102">
            <a:extLst>
              <a:ext uri="{FF2B5EF4-FFF2-40B4-BE49-F238E27FC236}">
                <a16:creationId xmlns:a16="http://schemas.microsoft.com/office/drawing/2014/main" id="{2A8130B9-7DF8-DF4D-87B3-7A82E80BCA35}"/>
              </a:ext>
            </a:extLst>
          </p:cNvPr>
          <p:cNvSpPr/>
          <p:nvPr/>
        </p:nvSpPr>
        <p:spPr>
          <a:xfrm>
            <a:off x="6922670" y="4177104"/>
            <a:ext cx="1931068" cy="369332"/>
          </a:xfrm>
          <a:prstGeom prst="rect">
            <a:avLst/>
          </a:prstGeom>
        </p:spPr>
        <p:txBody>
          <a:bodyPr wrap="square">
            <a:spAutoFit/>
          </a:bodyPr>
          <a:lstStyle/>
          <a:p>
            <a:r>
              <a:rPr lang="en-ID" dirty="0">
                <a:solidFill>
                  <a:schemeClr val="bg1"/>
                </a:solidFill>
                <a:effectLst/>
                <a:latin typeface="General Sans Medium" pitchFamily="2" charset="77"/>
              </a:rPr>
              <a:t>Diagrams</a:t>
            </a:r>
            <a:endParaRPr lang="en-US" dirty="0">
              <a:solidFill>
                <a:schemeClr val="bg1"/>
              </a:solidFill>
              <a:latin typeface="General Sans Medium" pitchFamily="2" charset="77"/>
            </a:endParaRPr>
          </a:p>
        </p:txBody>
      </p:sp>
      <p:sp>
        <p:nvSpPr>
          <p:cNvPr id="105" name="Oval 104">
            <a:extLst>
              <a:ext uri="{FF2B5EF4-FFF2-40B4-BE49-F238E27FC236}">
                <a16:creationId xmlns:a16="http://schemas.microsoft.com/office/drawing/2014/main" id="{22D53519-5FFC-694E-8BC9-B79E605BEE3A}"/>
              </a:ext>
            </a:extLst>
          </p:cNvPr>
          <p:cNvSpPr/>
          <p:nvPr/>
        </p:nvSpPr>
        <p:spPr>
          <a:xfrm flipV="1">
            <a:off x="9527492" y="3462931"/>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6" name="Rectangle 105">
            <a:extLst>
              <a:ext uri="{FF2B5EF4-FFF2-40B4-BE49-F238E27FC236}">
                <a16:creationId xmlns:a16="http://schemas.microsoft.com/office/drawing/2014/main" id="{FB8520F3-EFD3-2A46-B900-50676B2DC4E7}"/>
              </a:ext>
            </a:extLst>
          </p:cNvPr>
          <p:cNvSpPr/>
          <p:nvPr/>
        </p:nvSpPr>
        <p:spPr>
          <a:xfrm>
            <a:off x="9260362" y="4168733"/>
            <a:ext cx="1931068" cy="369332"/>
          </a:xfrm>
          <a:prstGeom prst="rect">
            <a:avLst/>
          </a:prstGeom>
        </p:spPr>
        <p:txBody>
          <a:bodyPr wrap="square">
            <a:spAutoFit/>
          </a:bodyPr>
          <a:lstStyle/>
          <a:p>
            <a:r>
              <a:rPr lang="en-ID" dirty="0">
                <a:solidFill>
                  <a:schemeClr val="bg1"/>
                </a:solidFill>
                <a:latin typeface="General Sans Medium" pitchFamily="2" charset="77"/>
              </a:rPr>
              <a:t>Future plan</a:t>
            </a:r>
            <a:endParaRPr lang="en-US" dirty="0">
              <a:solidFill>
                <a:schemeClr val="bg1"/>
              </a:solidFill>
              <a:latin typeface="General Sans Medium" pitchFamily="2" charset="77"/>
            </a:endParaRPr>
          </a:p>
        </p:txBody>
      </p:sp>
      <p:sp>
        <p:nvSpPr>
          <p:cNvPr id="108" name="Oval 107">
            <a:extLst>
              <a:ext uri="{FF2B5EF4-FFF2-40B4-BE49-F238E27FC236}">
                <a16:creationId xmlns:a16="http://schemas.microsoft.com/office/drawing/2014/main" id="{B397EEE2-880E-EB46-BB94-1AF91BDC8106}"/>
              </a:ext>
            </a:extLst>
          </p:cNvPr>
          <p:cNvSpPr/>
          <p:nvPr/>
        </p:nvSpPr>
        <p:spPr>
          <a:xfrm flipV="1">
            <a:off x="5578247" y="5041674"/>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9" name="Rectangle 108">
            <a:extLst>
              <a:ext uri="{FF2B5EF4-FFF2-40B4-BE49-F238E27FC236}">
                <a16:creationId xmlns:a16="http://schemas.microsoft.com/office/drawing/2014/main" id="{7981703C-BD2C-704E-9E34-870F669E45C2}"/>
              </a:ext>
            </a:extLst>
          </p:cNvPr>
          <p:cNvSpPr/>
          <p:nvPr/>
        </p:nvSpPr>
        <p:spPr>
          <a:xfrm>
            <a:off x="5016697" y="5714054"/>
            <a:ext cx="2137719" cy="369332"/>
          </a:xfrm>
          <a:prstGeom prst="rect">
            <a:avLst/>
          </a:prstGeom>
        </p:spPr>
        <p:txBody>
          <a:bodyPr wrap="square">
            <a:spAutoFit/>
          </a:bodyPr>
          <a:lstStyle/>
          <a:p>
            <a:r>
              <a:rPr lang="en-ID" dirty="0">
                <a:solidFill>
                  <a:schemeClr val="bg1"/>
                </a:solidFill>
                <a:latin typeface="General Sans Medium" pitchFamily="2" charset="77"/>
              </a:rPr>
              <a:t>Business Model</a:t>
            </a:r>
            <a:endParaRPr lang="en-US" dirty="0">
              <a:solidFill>
                <a:schemeClr val="bg1"/>
              </a:solidFill>
              <a:latin typeface="General Sans Medium" pitchFamily="2" charset="77"/>
            </a:endParaRPr>
          </a:p>
        </p:txBody>
      </p:sp>
      <p:sp>
        <p:nvSpPr>
          <p:cNvPr id="111" name="Oval 110">
            <a:extLst>
              <a:ext uri="{FF2B5EF4-FFF2-40B4-BE49-F238E27FC236}">
                <a16:creationId xmlns:a16="http://schemas.microsoft.com/office/drawing/2014/main" id="{99CEE479-7E24-AC45-8BEA-F373CB5573BA}"/>
              </a:ext>
            </a:extLst>
          </p:cNvPr>
          <p:cNvSpPr/>
          <p:nvPr/>
        </p:nvSpPr>
        <p:spPr>
          <a:xfrm flipV="1">
            <a:off x="8088164" y="5012042"/>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2" name="Rectangle 111">
            <a:extLst>
              <a:ext uri="{FF2B5EF4-FFF2-40B4-BE49-F238E27FC236}">
                <a16:creationId xmlns:a16="http://schemas.microsoft.com/office/drawing/2014/main" id="{62833D0F-955D-8845-98E7-4ACD57D55C57}"/>
              </a:ext>
            </a:extLst>
          </p:cNvPr>
          <p:cNvSpPr/>
          <p:nvPr/>
        </p:nvSpPr>
        <p:spPr>
          <a:xfrm>
            <a:off x="7547470" y="5736508"/>
            <a:ext cx="1931068" cy="369332"/>
          </a:xfrm>
          <a:prstGeom prst="rect">
            <a:avLst/>
          </a:prstGeom>
        </p:spPr>
        <p:txBody>
          <a:bodyPr wrap="square">
            <a:spAutoFit/>
          </a:bodyPr>
          <a:lstStyle/>
          <a:p>
            <a:r>
              <a:rPr lang="en-ID" dirty="0">
                <a:solidFill>
                  <a:schemeClr val="bg1"/>
                </a:solidFill>
                <a:latin typeface="General Sans Medium" pitchFamily="2" charset="77"/>
              </a:rPr>
              <a:t>Social Impact</a:t>
            </a:r>
            <a:endParaRPr lang="en-US" dirty="0">
              <a:solidFill>
                <a:schemeClr val="bg1"/>
              </a:solidFill>
              <a:latin typeface="General Sans Medium" pitchFamily="2" charset="77"/>
            </a:endParaRPr>
          </a:p>
        </p:txBody>
      </p:sp>
      <p:sp>
        <p:nvSpPr>
          <p:cNvPr id="114" name="Oval 113">
            <a:extLst>
              <a:ext uri="{FF2B5EF4-FFF2-40B4-BE49-F238E27FC236}">
                <a16:creationId xmlns:a16="http://schemas.microsoft.com/office/drawing/2014/main" id="{65AFA394-7EB0-6647-ABAB-B191801FB97D}"/>
              </a:ext>
            </a:extLst>
          </p:cNvPr>
          <p:cNvSpPr/>
          <p:nvPr/>
        </p:nvSpPr>
        <p:spPr>
          <a:xfrm flipV="1">
            <a:off x="5088682" y="1994662"/>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5" name="Oval 114">
            <a:extLst>
              <a:ext uri="{FF2B5EF4-FFF2-40B4-BE49-F238E27FC236}">
                <a16:creationId xmlns:a16="http://schemas.microsoft.com/office/drawing/2014/main" id="{068B9AC3-1015-2249-806D-BA2D2A1BC787}"/>
              </a:ext>
            </a:extLst>
          </p:cNvPr>
          <p:cNvSpPr/>
          <p:nvPr/>
        </p:nvSpPr>
        <p:spPr>
          <a:xfrm flipV="1">
            <a:off x="7229756" y="1977080"/>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6" name="Oval 115">
            <a:extLst>
              <a:ext uri="{FF2B5EF4-FFF2-40B4-BE49-F238E27FC236}">
                <a16:creationId xmlns:a16="http://schemas.microsoft.com/office/drawing/2014/main" id="{7DE25C26-6F77-F741-B856-4F6381F3233E}"/>
              </a:ext>
            </a:extLst>
          </p:cNvPr>
          <p:cNvSpPr/>
          <p:nvPr/>
        </p:nvSpPr>
        <p:spPr>
          <a:xfrm flipV="1">
            <a:off x="7221110" y="3545288"/>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7" name="Oval 116">
            <a:extLst>
              <a:ext uri="{FF2B5EF4-FFF2-40B4-BE49-F238E27FC236}">
                <a16:creationId xmlns:a16="http://schemas.microsoft.com/office/drawing/2014/main" id="{86D7B343-DD2F-A947-94A0-C7B9EC985C8D}"/>
              </a:ext>
            </a:extLst>
          </p:cNvPr>
          <p:cNvSpPr/>
          <p:nvPr/>
        </p:nvSpPr>
        <p:spPr>
          <a:xfrm flipV="1">
            <a:off x="9578280" y="3517831"/>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8" name="Oval 117">
            <a:extLst>
              <a:ext uri="{FF2B5EF4-FFF2-40B4-BE49-F238E27FC236}">
                <a16:creationId xmlns:a16="http://schemas.microsoft.com/office/drawing/2014/main" id="{2A8D169F-F1AA-C644-B809-D79469969590}"/>
              </a:ext>
            </a:extLst>
          </p:cNvPr>
          <p:cNvSpPr/>
          <p:nvPr/>
        </p:nvSpPr>
        <p:spPr>
          <a:xfrm flipV="1">
            <a:off x="5627173" y="5096468"/>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9" name="Oval 118">
            <a:extLst>
              <a:ext uri="{FF2B5EF4-FFF2-40B4-BE49-F238E27FC236}">
                <a16:creationId xmlns:a16="http://schemas.microsoft.com/office/drawing/2014/main" id="{3B8FF770-A5FB-1B40-86FD-977290F560B8}"/>
              </a:ext>
            </a:extLst>
          </p:cNvPr>
          <p:cNvSpPr/>
          <p:nvPr/>
        </p:nvSpPr>
        <p:spPr>
          <a:xfrm flipV="1">
            <a:off x="8143063" y="5066836"/>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0" name="Graphic 119">
            <a:extLst>
              <a:ext uri="{FF2B5EF4-FFF2-40B4-BE49-F238E27FC236}">
                <a16:creationId xmlns:a16="http://schemas.microsoft.com/office/drawing/2014/main" id="{09CF8E48-FAC4-B24E-8460-C0C995B4F61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253686" y="5162757"/>
            <a:ext cx="354873" cy="354873"/>
          </a:xfrm>
          <a:prstGeom prst="rect">
            <a:avLst/>
          </a:prstGeom>
        </p:spPr>
      </p:pic>
      <p:pic>
        <p:nvPicPr>
          <p:cNvPr id="121" name="Graphic 120">
            <a:extLst>
              <a:ext uri="{FF2B5EF4-FFF2-40B4-BE49-F238E27FC236}">
                <a16:creationId xmlns:a16="http://schemas.microsoft.com/office/drawing/2014/main" id="{CA9AFB1F-1C05-EC44-BC6C-66FCB67F01F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5443" y="5215189"/>
            <a:ext cx="354873" cy="354873"/>
          </a:xfrm>
          <a:prstGeom prst="rect">
            <a:avLst/>
          </a:prstGeom>
        </p:spPr>
      </p:pic>
      <p:pic>
        <p:nvPicPr>
          <p:cNvPr id="122" name="Graphic 121">
            <a:extLst>
              <a:ext uri="{FF2B5EF4-FFF2-40B4-BE49-F238E27FC236}">
                <a16:creationId xmlns:a16="http://schemas.microsoft.com/office/drawing/2014/main" id="{007DC622-1E42-2E4D-BCB1-315601AB2EE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331498" y="2079630"/>
            <a:ext cx="354873" cy="354873"/>
          </a:xfrm>
          <a:prstGeom prst="rect">
            <a:avLst/>
          </a:prstGeom>
        </p:spPr>
      </p:pic>
      <p:pic>
        <p:nvPicPr>
          <p:cNvPr id="123" name="Graphic 122">
            <a:extLst>
              <a:ext uri="{FF2B5EF4-FFF2-40B4-BE49-F238E27FC236}">
                <a16:creationId xmlns:a16="http://schemas.microsoft.com/office/drawing/2014/main" id="{997AAE0C-1F70-4F41-BE15-FC6C88EB1CB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186675" y="2116054"/>
            <a:ext cx="354873" cy="354873"/>
          </a:xfrm>
          <a:prstGeom prst="rect">
            <a:avLst/>
          </a:prstGeom>
        </p:spPr>
      </p:pic>
      <p:pic>
        <p:nvPicPr>
          <p:cNvPr id="124" name="Graphic 123">
            <a:extLst>
              <a:ext uri="{FF2B5EF4-FFF2-40B4-BE49-F238E27FC236}">
                <a16:creationId xmlns:a16="http://schemas.microsoft.com/office/drawing/2014/main" id="{0D5F0DB2-3208-C14A-83B4-8926E04B91D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681684" y="3633132"/>
            <a:ext cx="354873" cy="354873"/>
          </a:xfrm>
          <a:prstGeom prst="rect">
            <a:avLst/>
          </a:prstGeom>
        </p:spPr>
      </p:pic>
      <p:pic>
        <p:nvPicPr>
          <p:cNvPr id="125" name="Graphic 124">
            <a:extLst>
              <a:ext uri="{FF2B5EF4-FFF2-40B4-BE49-F238E27FC236}">
                <a16:creationId xmlns:a16="http://schemas.microsoft.com/office/drawing/2014/main" id="{1ACB98E8-BC8F-F345-AD8F-BBB33BE2B2B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34723" y="3622847"/>
            <a:ext cx="354873" cy="354873"/>
          </a:xfrm>
          <a:prstGeom prst="rect">
            <a:avLst/>
          </a:prstGeom>
        </p:spPr>
      </p:pic>
      <p:sp>
        <p:nvSpPr>
          <p:cNvPr id="126" name="Oval 125">
            <a:extLst>
              <a:ext uri="{FF2B5EF4-FFF2-40B4-BE49-F238E27FC236}">
                <a16:creationId xmlns:a16="http://schemas.microsoft.com/office/drawing/2014/main" id="{99CEE479-7E24-AC45-8BEA-F373CB5573BA}"/>
              </a:ext>
            </a:extLst>
          </p:cNvPr>
          <p:cNvSpPr/>
          <p:nvPr/>
        </p:nvSpPr>
        <p:spPr>
          <a:xfrm flipV="1">
            <a:off x="9478538" y="1929675"/>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7" name="Oval 126">
            <a:extLst>
              <a:ext uri="{FF2B5EF4-FFF2-40B4-BE49-F238E27FC236}">
                <a16:creationId xmlns:a16="http://schemas.microsoft.com/office/drawing/2014/main" id="{3B8FF770-A5FB-1B40-86FD-977290F560B8}"/>
              </a:ext>
            </a:extLst>
          </p:cNvPr>
          <p:cNvSpPr/>
          <p:nvPr/>
        </p:nvSpPr>
        <p:spPr>
          <a:xfrm flipV="1">
            <a:off x="9533437" y="1984469"/>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9" name="Graphic 123">
            <a:extLst>
              <a:ext uri="{FF2B5EF4-FFF2-40B4-BE49-F238E27FC236}">
                <a16:creationId xmlns:a16="http://schemas.microsoft.com/office/drawing/2014/main" id="{0D5F0DB2-3208-C14A-83B4-8926E04B91D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614876" y="2099058"/>
            <a:ext cx="354873" cy="354873"/>
          </a:xfrm>
          <a:prstGeom prst="rect">
            <a:avLst/>
          </a:prstGeom>
        </p:spPr>
      </p:pic>
      <p:sp>
        <p:nvSpPr>
          <p:cNvPr id="130" name="Rectangle 129">
            <a:extLst>
              <a:ext uri="{FF2B5EF4-FFF2-40B4-BE49-F238E27FC236}">
                <a16:creationId xmlns:a16="http://schemas.microsoft.com/office/drawing/2014/main" id="{F6C958B7-AA67-D142-8382-FD1AC5AC6B78}"/>
              </a:ext>
            </a:extLst>
          </p:cNvPr>
          <p:cNvSpPr/>
          <p:nvPr/>
        </p:nvSpPr>
        <p:spPr>
          <a:xfrm>
            <a:off x="9213932" y="2566007"/>
            <a:ext cx="1931068" cy="923330"/>
          </a:xfrm>
          <a:prstGeom prst="rect">
            <a:avLst/>
          </a:prstGeom>
        </p:spPr>
        <p:txBody>
          <a:bodyPr wrap="square">
            <a:spAutoFit/>
          </a:bodyPr>
          <a:lstStyle/>
          <a:p>
            <a:r>
              <a:rPr lang="en-ID" dirty="0">
                <a:solidFill>
                  <a:schemeClr val="bg1"/>
                </a:solidFill>
                <a:effectLst/>
                <a:latin typeface="General Sans Medium" pitchFamily="2" charset="77"/>
              </a:rPr>
              <a:t>Proposed</a:t>
            </a:r>
          </a:p>
          <a:p>
            <a:r>
              <a:rPr lang="en-ID" dirty="0">
                <a:solidFill>
                  <a:schemeClr val="bg1"/>
                </a:solidFill>
                <a:latin typeface="General Sans Medium" pitchFamily="2" charset="77"/>
              </a:rPr>
              <a:t>Solution</a:t>
            </a:r>
          </a:p>
          <a:p>
            <a:endParaRPr lang="en-US" dirty="0">
              <a:solidFill>
                <a:schemeClr val="bg1"/>
              </a:solidFill>
              <a:latin typeface="General Sans Medium" pitchFamily="2" charset="77"/>
            </a:endParaRPr>
          </a:p>
        </p:txBody>
      </p:sp>
      <p:sp>
        <p:nvSpPr>
          <p:cNvPr id="131" name="Oval 130">
            <a:extLst>
              <a:ext uri="{FF2B5EF4-FFF2-40B4-BE49-F238E27FC236}">
                <a16:creationId xmlns:a16="http://schemas.microsoft.com/office/drawing/2014/main" id="{99CEE479-7E24-AC45-8BEA-F373CB5573BA}"/>
              </a:ext>
            </a:extLst>
          </p:cNvPr>
          <p:cNvSpPr/>
          <p:nvPr/>
        </p:nvSpPr>
        <p:spPr>
          <a:xfrm flipV="1">
            <a:off x="4966537" y="3563024"/>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2" name="Oval 131">
            <a:extLst>
              <a:ext uri="{FF2B5EF4-FFF2-40B4-BE49-F238E27FC236}">
                <a16:creationId xmlns:a16="http://schemas.microsoft.com/office/drawing/2014/main" id="{3B8FF770-A5FB-1B40-86FD-977290F560B8}"/>
              </a:ext>
            </a:extLst>
          </p:cNvPr>
          <p:cNvSpPr/>
          <p:nvPr/>
        </p:nvSpPr>
        <p:spPr>
          <a:xfrm flipV="1">
            <a:off x="5021436" y="3617818"/>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3" name="Graphic 123">
            <a:extLst>
              <a:ext uri="{FF2B5EF4-FFF2-40B4-BE49-F238E27FC236}">
                <a16:creationId xmlns:a16="http://schemas.microsoft.com/office/drawing/2014/main" id="{0D5F0DB2-3208-C14A-83B4-8926E04B91D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102875" y="3732407"/>
            <a:ext cx="354873" cy="354873"/>
          </a:xfrm>
          <a:prstGeom prst="rect">
            <a:avLst/>
          </a:prstGeom>
        </p:spPr>
      </p:pic>
      <p:sp>
        <p:nvSpPr>
          <p:cNvPr id="134" name="Rectangle 133">
            <a:extLst>
              <a:ext uri="{FF2B5EF4-FFF2-40B4-BE49-F238E27FC236}">
                <a16:creationId xmlns:a16="http://schemas.microsoft.com/office/drawing/2014/main" id="{F6C958B7-AA67-D142-8382-FD1AC5AC6B78}"/>
              </a:ext>
            </a:extLst>
          </p:cNvPr>
          <p:cNvSpPr/>
          <p:nvPr/>
        </p:nvSpPr>
        <p:spPr>
          <a:xfrm>
            <a:off x="4754439" y="4206479"/>
            <a:ext cx="1803504" cy="369332"/>
          </a:xfrm>
          <a:prstGeom prst="rect">
            <a:avLst/>
          </a:prstGeom>
        </p:spPr>
        <p:txBody>
          <a:bodyPr wrap="square">
            <a:spAutoFit/>
          </a:bodyPr>
          <a:lstStyle/>
          <a:p>
            <a:r>
              <a:rPr lang="en-ID" dirty="0">
                <a:solidFill>
                  <a:schemeClr val="bg1"/>
                </a:solidFill>
                <a:effectLst/>
                <a:latin typeface="General Sans Medium" pitchFamily="2" charset="77"/>
              </a:rPr>
              <a:t>Web flow</a:t>
            </a:r>
            <a:endParaRPr lang="en-US" dirty="0">
              <a:solidFill>
                <a:schemeClr val="bg1"/>
              </a:solidFill>
              <a:latin typeface="General Sans Medium" pitchFamily="2" charset="77"/>
            </a:endParaRPr>
          </a:p>
        </p:txBody>
      </p:sp>
      <p:sp>
        <p:nvSpPr>
          <p:cNvPr id="135" name="Oval 134">
            <a:extLst>
              <a:ext uri="{FF2B5EF4-FFF2-40B4-BE49-F238E27FC236}">
                <a16:creationId xmlns:a16="http://schemas.microsoft.com/office/drawing/2014/main" id="{99CEE479-7E24-AC45-8BEA-F373CB5573BA}"/>
              </a:ext>
            </a:extLst>
          </p:cNvPr>
          <p:cNvSpPr/>
          <p:nvPr/>
        </p:nvSpPr>
        <p:spPr>
          <a:xfrm flipV="1">
            <a:off x="10047891" y="5036746"/>
            <a:ext cx="677308" cy="677308"/>
          </a:xfrm>
          <a:prstGeom prst="ellipse">
            <a:avLst/>
          </a:prstGeom>
          <a:solidFill>
            <a:schemeClr val="bg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6" name="Oval 135">
            <a:extLst>
              <a:ext uri="{FF2B5EF4-FFF2-40B4-BE49-F238E27FC236}">
                <a16:creationId xmlns:a16="http://schemas.microsoft.com/office/drawing/2014/main" id="{3B8FF770-A5FB-1B40-86FD-977290F560B8}"/>
              </a:ext>
            </a:extLst>
          </p:cNvPr>
          <p:cNvSpPr/>
          <p:nvPr/>
        </p:nvSpPr>
        <p:spPr>
          <a:xfrm flipV="1">
            <a:off x="10102790" y="5091540"/>
            <a:ext cx="567509" cy="567509"/>
          </a:xfrm>
          <a:prstGeom prst="ellipse">
            <a:avLst/>
          </a:prstGeom>
          <a:noFill/>
          <a:ln w="19050" cap="rnd">
            <a:gradFill>
              <a:gsLst>
                <a:gs pos="0">
                  <a:schemeClr val="accent1"/>
                </a:gs>
                <a:gs pos="100000">
                  <a:schemeClr val="accent4"/>
                </a:gs>
              </a:gsLst>
              <a:lin ang="5400000" scaled="1"/>
            </a:grad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7" name="Graphic 119">
            <a:extLst>
              <a:ext uri="{FF2B5EF4-FFF2-40B4-BE49-F238E27FC236}">
                <a16:creationId xmlns:a16="http://schemas.microsoft.com/office/drawing/2014/main" id="{09CF8E48-FAC4-B24E-8460-C0C995B4F61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13413" y="5187461"/>
            <a:ext cx="354873" cy="354873"/>
          </a:xfrm>
          <a:prstGeom prst="rect">
            <a:avLst/>
          </a:prstGeom>
        </p:spPr>
      </p:pic>
      <p:sp>
        <p:nvSpPr>
          <p:cNvPr id="138" name="Rectangle 137">
            <a:extLst>
              <a:ext uri="{FF2B5EF4-FFF2-40B4-BE49-F238E27FC236}">
                <a16:creationId xmlns:a16="http://schemas.microsoft.com/office/drawing/2014/main" id="{62833D0F-955D-8845-98E7-4ACD57D55C57}"/>
              </a:ext>
            </a:extLst>
          </p:cNvPr>
          <p:cNvSpPr/>
          <p:nvPr/>
        </p:nvSpPr>
        <p:spPr>
          <a:xfrm>
            <a:off x="9792312" y="5694308"/>
            <a:ext cx="1931068" cy="369332"/>
          </a:xfrm>
          <a:prstGeom prst="rect">
            <a:avLst/>
          </a:prstGeom>
        </p:spPr>
        <p:txBody>
          <a:bodyPr wrap="square">
            <a:spAutoFit/>
          </a:bodyPr>
          <a:lstStyle/>
          <a:p>
            <a:r>
              <a:rPr lang="en-ID" dirty="0">
                <a:solidFill>
                  <a:schemeClr val="bg1"/>
                </a:solidFill>
                <a:effectLst/>
                <a:latin typeface="General Sans Medium" pitchFamily="2" charset="77"/>
              </a:rPr>
              <a:t>Conclusion</a:t>
            </a:r>
            <a:endParaRPr lang="en-US" dirty="0">
              <a:solidFill>
                <a:schemeClr val="bg1"/>
              </a:solidFill>
              <a:latin typeface="General Sans Medium" pitchFamily="2" charset="77"/>
            </a:endParaRPr>
          </a:p>
        </p:txBody>
      </p:sp>
    </p:spTree>
    <p:extLst>
      <p:ext uri="{BB962C8B-B14F-4D97-AF65-F5344CB8AC3E}">
        <p14:creationId xmlns:p14="http://schemas.microsoft.com/office/powerpoint/2010/main" val="1802876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BA789D-C142-3E4D-987F-5F728847F9AA}"/>
              </a:ext>
            </a:extLst>
          </p:cNvPr>
          <p:cNvSpPr/>
          <p:nvPr/>
        </p:nvSpPr>
        <p:spPr>
          <a:xfrm>
            <a:off x="0" y="0"/>
            <a:ext cx="6096000" cy="6858000"/>
          </a:xfrm>
          <a:prstGeom prst="rect">
            <a:avLst/>
          </a:prstGeom>
          <a:gradFill>
            <a:gsLst>
              <a:gs pos="0">
                <a:schemeClr val="accent1">
                  <a:alpha val="95000"/>
                </a:schemeClr>
              </a:gs>
              <a:gs pos="99000">
                <a:schemeClr val="accent4">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8D56A00-F707-FD41-819B-64B682BE8E6B}"/>
              </a:ext>
            </a:extLst>
          </p:cNvPr>
          <p:cNvGrpSpPr/>
          <p:nvPr/>
        </p:nvGrpSpPr>
        <p:grpSpPr>
          <a:xfrm>
            <a:off x="7678227" y="-2105653"/>
            <a:ext cx="6309608" cy="6309604"/>
            <a:chOff x="6283424" y="-2895247"/>
            <a:chExt cx="8188184" cy="8188180"/>
          </a:xfrm>
        </p:grpSpPr>
        <p:sp>
          <p:nvSpPr>
            <p:cNvPr id="64" name="Oval 63">
              <a:extLst>
                <a:ext uri="{FF2B5EF4-FFF2-40B4-BE49-F238E27FC236}">
                  <a16:creationId xmlns:a16="http://schemas.microsoft.com/office/drawing/2014/main" id="{4F7AABE9-4E61-6D48-8023-2FA74CF225DC}"/>
                </a:ext>
              </a:extLst>
            </p:cNvPr>
            <p:cNvSpPr/>
            <p:nvPr/>
          </p:nvSpPr>
          <p:spPr>
            <a:xfrm>
              <a:off x="7716159" y="-1479446"/>
              <a:ext cx="5322714" cy="5322712"/>
            </a:xfrm>
            <a:prstGeom prst="ellipse">
              <a:avLst/>
            </a:prstGeom>
            <a:noFill/>
            <a:ln w="19050" cap="rnd">
              <a:gradFill>
                <a:gsLst>
                  <a:gs pos="0">
                    <a:schemeClr val="accent4"/>
                  </a:gs>
                  <a:gs pos="100000">
                    <a:schemeClr val="accent1">
                      <a:alpha val="29353"/>
                    </a:schemeClr>
                  </a:gs>
                </a:gsLst>
                <a:lin ang="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6C156C2-CD8C-8F45-9014-C51D01E67FEC}"/>
                </a:ext>
              </a:extLst>
            </p:cNvPr>
            <p:cNvSpPr/>
            <p:nvPr/>
          </p:nvSpPr>
          <p:spPr>
            <a:xfrm>
              <a:off x="6283424" y="-2895247"/>
              <a:ext cx="8188184" cy="8188180"/>
            </a:xfrm>
            <a:prstGeom prst="ellipse">
              <a:avLst/>
            </a:prstGeom>
            <a:noFill/>
            <a:ln w="19050" cap="rnd">
              <a:gradFill>
                <a:gsLst>
                  <a:gs pos="0">
                    <a:schemeClr val="accent4">
                      <a:alpha val="35000"/>
                    </a:schemeClr>
                  </a:gs>
                  <a:gs pos="100000">
                    <a:schemeClr val="accent1">
                      <a:alpha val="37919"/>
                    </a:schemeClr>
                  </a:gs>
                </a:gsLst>
                <a:lin ang="60000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D1E29747-E33A-8940-9DB3-CA944EE49A19}"/>
              </a:ext>
            </a:extLst>
          </p:cNvPr>
          <p:cNvCxnSpPr/>
          <p:nvPr/>
        </p:nvCxnSpPr>
        <p:spPr>
          <a:xfrm>
            <a:off x="751510" y="0"/>
            <a:ext cx="0" cy="6858000"/>
          </a:xfrm>
          <a:prstGeom prst="line">
            <a:avLst/>
          </a:prstGeom>
          <a:ln>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BBAD23-1168-F844-8768-7AD2A945EE25}"/>
              </a:ext>
            </a:extLst>
          </p:cNvPr>
          <p:cNvSpPr txBox="1"/>
          <p:nvPr/>
        </p:nvSpPr>
        <p:spPr>
          <a:xfrm>
            <a:off x="1045214" y="2819795"/>
            <a:ext cx="3980810" cy="683264"/>
          </a:xfrm>
          <a:prstGeom prst="rect">
            <a:avLst/>
          </a:prstGeom>
          <a:noFill/>
        </p:spPr>
        <p:txBody>
          <a:bodyPr wrap="square" rtlCol="0">
            <a:spAutoFit/>
          </a:bodyPr>
          <a:lstStyle/>
          <a:p>
            <a:pPr>
              <a:lnSpc>
                <a:spcPct val="80000"/>
              </a:lnSpc>
            </a:pPr>
            <a:r>
              <a:rPr lang="en-US" sz="4800" b="1" spc="-50" dirty="0">
                <a:solidFill>
                  <a:schemeClr val="bg1"/>
                </a:solidFill>
                <a:latin typeface="General Sans Semibold" pitchFamily="2" charset="77"/>
              </a:rPr>
              <a:t>Objectives</a:t>
            </a:r>
          </a:p>
        </p:txBody>
      </p:sp>
      <p:cxnSp>
        <p:nvCxnSpPr>
          <p:cNvPr id="15" name="Straight Connector 14">
            <a:extLst>
              <a:ext uri="{FF2B5EF4-FFF2-40B4-BE49-F238E27FC236}">
                <a16:creationId xmlns:a16="http://schemas.microsoft.com/office/drawing/2014/main" id="{B550FC84-7C04-3043-8759-6B11A1680D20}"/>
              </a:ext>
            </a:extLst>
          </p:cNvPr>
          <p:cNvCxnSpPr>
            <a:cxnSpLocks/>
          </p:cNvCxnSpPr>
          <p:nvPr/>
        </p:nvCxnSpPr>
        <p:spPr>
          <a:xfrm>
            <a:off x="752960" y="2819795"/>
            <a:ext cx="0" cy="1182879"/>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FFDB4FC8-3D0D-6A46-9036-6420A19D26B9}"/>
              </a:ext>
            </a:extLst>
          </p:cNvPr>
          <p:cNvSpPr/>
          <p:nvPr/>
        </p:nvSpPr>
        <p:spPr>
          <a:xfrm>
            <a:off x="4582030" y="770314"/>
            <a:ext cx="3027940" cy="2551536"/>
          </a:xfrm>
          <a:prstGeom prst="roundRect">
            <a:avLst>
              <a:gd name="adj" fmla="val 9761"/>
            </a:avLst>
          </a:prstGeom>
          <a:solidFill>
            <a:schemeClr val="bg1"/>
          </a:solidFill>
          <a:ln w="19050" cap="rnd">
            <a:no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4F61C32-38AE-994C-957F-08E4F015A994}"/>
              </a:ext>
            </a:extLst>
          </p:cNvPr>
          <p:cNvSpPr/>
          <p:nvPr/>
        </p:nvSpPr>
        <p:spPr>
          <a:xfrm>
            <a:off x="4756997" y="1053929"/>
            <a:ext cx="2578559" cy="646331"/>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1) Implementation of DCFM system</a:t>
            </a:r>
          </a:p>
        </p:txBody>
      </p:sp>
      <p:sp>
        <p:nvSpPr>
          <p:cNvPr id="48" name="Rounded Rectangle 47">
            <a:extLst>
              <a:ext uri="{FF2B5EF4-FFF2-40B4-BE49-F238E27FC236}">
                <a16:creationId xmlns:a16="http://schemas.microsoft.com/office/drawing/2014/main" id="{3CE76C79-6088-BB47-96C6-22E4681CD01E}"/>
              </a:ext>
            </a:extLst>
          </p:cNvPr>
          <p:cNvSpPr/>
          <p:nvPr/>
        </p:nvSpPr>
        <p:spPr>
          <a:xfrm>
            <a:off x="7974159" y="770314"/>
            <a:ext cx="3027940" cy="2551536"/>
          </a:xfrm>
          <a:prstGeom prst="roundRect">
            <a:avLst>
              <a:gd name="adj" fmla="val 9761"/>
            </a:avLst>
          </a:prstGeom>
          <a:solidFill>
            <a:schemeClr val="bg1"/>
          </a:solidFill>
          <a:ln w="19050" cap="rnd">
            <a:no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6B87A36-281D-7949-B712-3CACD0855BAB}"/>
              </a:ext>
            </a:extLst>
          </p:cNvPr>
          <p:cNvSpPr txBox="1"/>
          <p:nvPr/>
        </p:nvSpPr>
        <p:spPr>
          <a:xfrm>
            <a:off x="8193714" y="1686477"/>
            <a:ext cx="2635152" cy="1366336"/>
          </a:xfrm>
          <a:prstGeom prst="rect">
            <a:avLst/>
          </a:prstGeom>
          <a:noFill/>
        </p:spPr>
        <p:txBody>
          <a:bodyPr wrap="square" rtlCol="0">
            <a:spAutoFit/>
          </a:bodyPr>
          <a:lstStyle/>
          <a:p>
            <a:pPr>
              <a:lnSpc>
                <a:spcPct val="120000"/>
              </a:lnSpc>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Effectively prioritize cases, decreasing dependency on chronological sequence and ensuring cases flow quickly through the system.</a:t>
            </a:r>
            <a:endParaRPr lang="en-US" sz="1400" dirty="0">
              <a:solidFill>
                <a:schemeClr val="tx1">
                  <a:lumMod val="85000"/>
                  <a:lumOff val="15000"/>
                </a:schemeClr>
              </a:solidFill>
              <a:latin typeface="Manrope" pitchFamily="2" charset="0"/>
            </a:endParaRPr>
          </a:p>
        </p:txBody>
      </p:sp>
      <p:sp>
        <p:nvSpPr>
          <p:cNvPr id="52" name="Rectangle 51">
            <a:extLst>
              <a:ext uri="{FF2B5EF4-FFF2-40B4-BE49-F238E27FC236}">
                <a16:creationId xmlns:a16="http://schemas.microsoft.com/office/drawing/2014/main" id="{D3CA1082-D341-C348-897A-37C0BC384D72}"/>
              </a:ext>
            </a:extLst>
          </p:cNvPr>
          <p:cNvSpPr/>
          <p:nvPr/>
        </p:nvSpPr>
        <p:spPr>
          <a:xfrm>
            <a:off x="8193714" y="1041787"/>
            <a:ext cx="2244742" cy="646331"/>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2) Efficient Case Prioritization</a:t>
            </a:r>
          </a:p>
        </p:txBody>
      </p:sp>
      <p:sp>
        <p:nvSpPr>
          <p:cNvPr id="31" name="TextBox 30">
            <a:extLst>
              <a:ext uri="{FF2B5EF4-FFF2-40B4-BE49-F238E27FC236}">
                <a16:creationId xmlns:a16="http://schemas.microsoft.com/office/drawing/2014/main" id="{8F9AF83B-F94E-1F4B-8CDC-5B2D2F0E9AF3}"/>
              </a:ext>
            </a:extLst>
          </p:cNvPr>
          <p:cNvSpPr txBox="1"/>
          <p:nvPr/>
        </p:nvSpPr>
        <p:spPr>
          <a:xfrm>
            <a:off x="4756026" y="1735712"/>
            <a:ext cx="2635152"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en-US" sz="1400" dirty="0">
                <a:solidFill>
                  <a:prstClr val="black"/>
                </a:solidFill>
                <a:latin typeface="Segoe UI" panose="020B0502040204020203" pitchFamily="34" charset="0"/>
                <a:ea typeface="Segoe UI Black" panose="020B0A02040204020203" pitchFamily="34" charset="0"/>
                <a:cs typeface="Segoe UI" panose="020B0502040204020203" pitchFamily="34" charset="0"/>
              </a:rPr>
              <a:t>To u</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se technology to handle administrative difficulties, freeing up time for judges and assisting in prompt case listing, resulting in faster case disposition</a:t>
            </a:r>
          </a:p>
        </p:txBody>
      </p:sp>
      <p:sp>
        <p:nvSpPr>
          <p:cNvPr id="33" name="Rounded Rectangle 32">
            <a:extLst>
              <a:ext uri="{FF2B5EF4-FFF2-40B4-BE49-F238E27FC236}">
                <a16:creationId xmlns:a16="http://schemas.microsoft.com/office/drawing/2014/main" id="{AC95FAD5-1325-BC46-A31F-204125812489}"/>
              </a:ext>
            </a:extLst>
          </p:cNvPr>
          <p:cNvSpPr/>
          <p:nvPr/>
        </p:nvSpPr>
        <p:spPr>
          <a:xfrm>
            <a:off x="5239576" y="3595707"/>
            <a:ext cx="3027940" cy="2551536"/>
          </a:xfrm>
          <a:prstGeom prst="roundRect">
            <a:avLst>
              <a:gd name="adj" fmla="val 9761"/>
            </a:avLst>
          </a:prstGeom>
          <a:solidFill>
            <a:schemeClr val="bg1"/>
          </a:solidFill>
          <a:ln w="19050" cap="rnd">
            <a:no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A2F547F-E7D7-AD4F-A205-22C9B4BB7449}"/>
              </a:ext>
            </a:extLst>
          </p:cNvPr>
          <p:cNvSpPr/>
          <p:nvPr/>
        </p:nvSpPr>
        <p:spPr>
          <a:xfrm>
            <a:off x="5403129" y="3865670"/>
            <a:ext cx="2578559" cy="646331"/>
          </a:xfrm>
          <a:prstGeom prst="rect">
            <a:avLst/>
          </a:prstGeom>
        </p:spPr>
        <p:txBody>
          <a:bodyPr wrap="square">
            <a:spAutoFit/>
          </a:bodyPr>
          <a:lstStyle/>
          <a:p>
            <a:r>
              <a:rPr kumimoji="0" lang="en-US" sz="18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3) Integration with the existing system</a:t>
            </a:r>
            <a:endParaRPr lang="en-US" dirty="0">
              <a:solidFill>
                <a:srgbClr val="2D287E"/>
              </a:solidFill>
              <a:latin typeface="General Sans Medium" pitchFamily="2" charset="77"/>
            </a:endParaRPr>
          </a:p>
        </p:txBody>
      </p:sp>
      <p:sp>
        <p:nvSpPr>
          <p:cNvPr id="36" name="Rounded Rectangle 35">
            <a:extLst>
              <a:ext uri="{FF2B5EF4-FFF2-40B4-BE49-F238E27FC236}">
                <a16:creationId xmlns:a16="http://schemas.microsoft.com/office/drawing/2014/main" id="{90D60087-9DA6-9C44-A5DB-FFD22475CEA7}"/>
              </a:ext>
            </a:extLst>
          </p:cNvPr>
          <p:cNvSpPr/>
          <p:nvPr/>
        </p:nvSpPr>
        <p:spPr>
          <a:xfrm>
            <a:off x="8631705" y="3595707"/>
            <a:ext cx="3027940" cy="2551536"/>
          </a:xfrm>
          <a:prstGeom prst="roundRect">
            <a:avLst>
              <a:gd name="adj" fmla="val 9761"/>
            </a:avLst>
          </a:prstGeom>
          <a:solidFill>
            <a:schemeClr val="bg1"/>
          </a:solidFill>
          <a:ln w="19050" cap="rnd">
            <a:noFill/>
            <a:prstDash val="dash"/>
            <a:round/>
          </a:ln>
          <a:effectLst>
            <a:outerShdw blurRad="1270000" dist="635000" dir="486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4370AD2-2B99-1D4C-9C5B-F5C3407DB060}"/>
              </a:ext>
            </a:extLst>
          </p:cNvPr>
          <p:cNvSpPr txBox="1"/>
          <p:nvPr/>
        </p:nvSpPr>
        <p:spPr>
          <a:xfrm>
            <a:off x="8811393" y="4568603"/>
            <a:ext cx="2635152" cy="1366336"/>
          </a:xfrm>
          <a:prstGeom prst="rect">
            <a:avLst/>
          </a:prstGeom>
          <a:noFill/>
        </p:spPr>
        <p:txBody>
          <a:bodyPr wrap="square" rtlCol="0">
            <a:spAutoFit/>
          </a:bodyPr>
          <a:lstStyle/>
          <a:p>
            <a:pPr>
              <a:lnSpc>
                <a:spcPct val="120000"/>
              </a:lnSpc>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Reduce and estimate the time gap between distinct case occurrences, consequently accelerating the total case disposal process.</a:t>
            </a:r>
            <a:endParaRPr lang="en-US" sz="1400" dirty="0">
              <a:solidFill>
                <a:schemeClr val="tx1">
                  <a:lumMod val="85000"/>
                  <a:lumOff val="15000"/>
                </a:schemeClr>
              </a:solidFill>
              <a:latin typeface="Manrope" pitchFamily="2" charset="0"/>
            </a:endParaRPr>
          </a:p>
        </p:txBody>
      </p:sp>
      <p:sp>
        <p:nvSpPr>
          <p:cNvPr id="39" name="Rectangle 38">
            <a:extLst>
              <a:ext uri="{FF2B5EF4-FFF2-40B4-BE49-F238E27FC236}">
                <a16:creationId xmlns:a16="http://schemas.microsoft.com/office/drawing/2014/main" id="{EE141FA0-A5EB-0942-A825-A1741B674B5D}"/>
              </a:ext>
            </a:extLst>
          </p:cNvPr>
          <p:cNvSpPr/>
          <p:nvPr/>
        </p:nvSpPr>
        <p:spPr>
          <a:xfrm>
            <a:off x="8811393" y="3914847"/>
            <a:ext cx="2449884" cy="646331"/>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4) Case Disposal Time Reduction</a:t>
            </a:r>
          </a:p>
        </p:txBody>
      </p:sp>
      <p:sp>
        <p:nvSpPr>
          <p:cNvPr id="40" name="TextBox 39">
            <a:extLst>
              <a:ext uri="{FF2B5EF4-FFF2-40B4-BE49-F238E27FC236}">
                <a16:creationId xmlns:a16="http://schemas.microsoft.com/office/drawing/2014/main" id="{B9C60112-9D85-6843-84E4-29629174143C}"/>
              </a:ext>
            </a:extLst>
          </p:cNvPr>
          <p:cNvSpPr txBox="1"/>
          <p:nvPr/>
        </p:nvSpPr>
        <p:spPr>
          <a:xfrm>
            <a:off x="5448898" y="4601633"/>
            <a:ext cx="2635152" cy="1367747"/>
          </a:xfrm>
          <a:prstGeom prst="rect">
            <a:avLst/>
          </a:prstGeom>
          <a:noFill/>
        </p:spPr>
        <p:txBody>
          <a:bodyPr wrap="square" rtlCol="0">
            <a:spAutoFit/>
          </a:bodyPr>
          <a:lstStyle/>
          <a:p>
            <a:pPr>
              <a:lnSpc>
                <a:spcPct val="120000"/>
              </a:lnSpc>
            </a:pPr>
            <a:r>
              <a:rPr lang="en-US" sz="1400" dirty="0">
                <a:solidFill>
                  <a:schemeClr val="tx1">
                    <a:lumMod val="85000"/>
                    <a:lumOff val="15000"/>
                  </a:schemeClr>
                </a:solidFill>
                <a:latin typeface="Manrope" pitchFamily="2" charset="0"/>
              </a:rPr>
              <a:t>Efficiently and seamlessly integrate the innovative software solution with the existing e-court system, ensuring enhanced functionality</a:t>
            </a:r>
          </a:p>
        </p:txBody>
      </p:sp>
    </p:spTree>
    <p:extLst>
      <p:ext uri="{BB962C8B-B14F-4D97-AF65-F5344CB8AC3E}">
        <p14:creationId xmlns:p14="http://schemas.microsoft.com/office/powerpoint/2010/main" val="6914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187">
            <a:extLst>
              <a:ext uri="{FF2B5EF4-FFF2-40B4-BE49-F238E27FC236}">
                <a16:creationId xmlns:a16="http://schemas.microsoft.com/office/drawing/2014/main" id="{07D5A6C1-0F27-6D46-A502-B15511D8A59E}"/>
              </a:ext>
            </a:extLst>
          </p:cNvPr>
          <p:cNvGrpSpPr/>
          <p:nvPr/>
        </p:nvGrpSpPr>
        <p:grpSpPr>
          <a:xfrm>
            <a:off x="1541259" y="2021791"/>
            <a:ext cx="4250574" cy="4250572"/>
            <a:chOff x="3970713" y="1765935"/>
            <a:chExt cx="4250574" cy="4250572"/>
          </a:xfrm>
        </p:grpSpPr>
        <p:sp>
          <p:nvSpPr>
            <p:cNvPr id="183" name="Oval 182">
              <a:extLst>
                <a:ext uri="{FF2B5EF4-FFF2-40B4-BE49-F238E27FC236}">
                  <a16:creationId xmlns:a16="http://schemas.microsoft.com/office/drawing/2014/main" id="{3A5DD844-025D-5D41-BFF5-E721E24A0711}"/>
                </a:ext>
              </a:extLst>
            </p:cNvPr>
            <p:cNvSpPr/>
            <p:nvPr/>
          </p:nvSpPr>
          <p:spPr>
            <a:xfrm>
              <a:off x="3970713" y="1765935"/>
              <a:ext cx="4250574" cy="4250572"/>
            </a:xfrm>
            <a:prstGeom prst="ellipse">
              <a:avLst/>
            </a:prstGeom>
            <a:noFill/>
            <a:ln w="19050" cap="rnd">
              <a:gradFill>
                <a:gsLst>
                  <a:gs pos="0">
                    <a:schemeClr val="accent4">
                      <a:alpha val="15000"/>
                    </a:schemeClr>
                  </a:gs>
                  <a:gs pos="100000">
                    <a:schemeClr val="accent1">
                      <a:alpha val="50000"/>
                    </a:schemeClr>
                  </a:gs>
                </a:gsLst>
                <a:lin ang="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C50F3A70-570F-564E-A910-677617809F17}"/>
                </a:ext>
              </a:extLst>
            </p:cNvPr>
            <p:cNvSpPr/>
            <p:nvPr/>
          </p:nvSpPr>
          <p:spPr>
            <a:xfrm>
              <a:off x="4552604" y="2347826"/>
              <a:ext cx="3086792" cy="3086790"/>
            </a:xfrm>
            <a:prstGeom prst="ellipse">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4E440EA-E45E-074E-BBCE-BA779F2583ED}"/>
                </a:ext>
              </a:extLst>
            </p:cNvPr>
            <p:cNvGrpSpPr/>
            <p:nvPr/>
          </p:nvGrpSpPr>
          <p:grpSpPr>
            <a:xfrm>
              <a:off x="3987797" y="2347826"/>
              <a:ext cx="3856572" cy="3086790"/>
              <a:chOff x="4511039" y="1485900"/>
              <a:chExt cx="3271403" cy="2618422"/>
            </a:xfrm>
          </p:grpSpPr>
          <p:grpSp>
            <p:nvGrpSpPr>
              <p:cNvPr id="5" name="Graphic 3">
                <a:extLst>
                  <a:ext uri="{FF2B5EF4-FFF2-40B4-BE49-F238E27FC236}">
                    <a16:creationId xmlns:a16="http://schemas.microsoft.com/office/drawing/2014/main" id="{449753D8-863F-1143-969A-508F72D74C20}"/>
                  </a:ext>
                </a:extLst>
              </p:cNvPr>
              <p:cNvGrpSpPr/>
              <p:nvPr/>
            </p:nvGrpSpPr>
            <p:grpSpPr>
              <a:xfrm>
                <a:off x="5889306" y="2247900"/>
                <a:ext cx="1893136" cy="1856422"/>
                <a:chOff x="5889306" y="2247900"/>
                <a:chExt cx="1893136" cy="1856422"/>
              </a:xfrm>
            </p:grpSpPr>
            <p:sp>
              <p:nvSpPr>
                <p:cNvPr id="81" name="Freeform 80">
                  <a:extLst>
                    <a:ext uri="{FF2B5EF4-FFF2-40B4-BE49-F238E27FC236}">
                      <a16:creationId xmlns:a16="http://schemas.microsoft.com/office/drawing/2014/main" id="{F6C7199B-436A-2946-B299-CA4C6E3CFEB1}"/>
                    </a:ext>
                  </a:extLst>
                </p:cNvPr>
                <p:cNvSpPr/>
                <p:nvPr/>
              </p:nvSpPr>
              <p:spPr>
                <a:xfrm>
                  <a:off x="5889306" y="3151823"/>
                  <a:ext cx="1893136" cy="949139"/>
                </a:xfrm>
                <a:custGeom>
                  <a:avLst/>
                  <a:gdLst>
                    <a:gd name="connsiteX0" fmla="*/ 405765 w 2198370"/>
                    <a:gd name="connsiteY0" fmla="*/ 909638 h 909637"/>
                    <a:gd name="connsiteX1" fmla="*/ 0 w 2198370"/>
                    <a:gd name="connsiteY1" fmla="*/ 0 h 909637"/>
                    <a:gd name="connsiteX2" fmla="*/ 983933 w 2198370"/>
                    <a:gd name="connsiteY2" fmla="*/ 0 h 909637"/>
                    <a:gd name="connsiteX3" fmla="*/ 2198370 w 2198370"/>
                    <a:gd name="connsiteY3" fmla="*/ 801053 h 909637"/>
                    <a:gd name="connsiteX0" fmla="*/ 405765 w 1893136"/>
                    <a:gd name="connsiteY0" fmla="*/ 909638 h 909638"/>
                    <a:gd name="connsiteX1" fmla="*/ 0 w 1893136"/>
                    <a:gd name="connsiteY1" fmla="*/ 0 h 909638"/>
                    <a:gd name="connsiteX2" fmla="*/ 983933 w 1893136"/>
                    <a:gd name="connsiteY2" fmla="*/ 0 h 909638"/>
                    <a:gd name="connsiteX3" fmla="*/ 1893136 w 1893136"/>
                    <a:gd name="connsiteY3" fmla="*/ 596366 h 909638"/>
                    <a:gd name="connsiteX0" fmla="*/ 420130 w 1893136"/>
                    <a:gd name="connsiteY0" fmla="*/ 952730 h 952730"/>
                    <a:gd name="connsiteX1" fmla="*/ 0 w 1893136"/>
                    <a:gd name="connsiteY1" fmla="*/ 0 h 952730"/>
                    <a:gd name="connsiteX2" fmla="*/ 983933 w 1893136"/>
                    <a:gd name="connsiteY2" fmla="*/ 0 h 952730"/>
                    <a:gd name="connsiteX3" fmla="*/ 1893136 w 1893136"/>
                    <a:gd name="connsiteY3" fmla="*/ 596366 h 952730"/>
                    <a:gd name="connsiteX0" fmla="*/ 420130 w 1893136"/>
                    <a:gd name="connsiteY0" fmla="*/ 952730 h 952730"/>
                    <a:gd name="connsiteX1" fmla="*/ 0 w 1893136"/>
                    <a:gd name="connsiteY1" fmla="*/ 0 h 952730"/>
                    <a:gd name="connsiteX2" fmla="*/ 983933 w 1893136"/>
                    <a:gd name="connsiteY2" fmla="*/ 0 h 952730"/>
                    <a:gd name="connsiteX3" fmla="*/ 1893136 w 1893136"/>
                    <a:gd name="connsiteY3" fmla="*/ 596366 h 952730"/>
                    <a:gd name="connsiteX0" fmla="*/ 362674 w 1893136"/>
                    <a:gd name="connsiteY0" fmla="*/ 1132280 h 1132280"/>
                    <a:gd name="connsiteX1" fmla="*/ 0 w 1893136"/>
                    <a:gd name="connsiteY1" fmla="*/ 0 h 1132280"/>
                    <a:gd name="connsiteX2" fmla="*/ 983933 w 1893136"/>
                    <a:gd name="connsiteY2" fmla="*/ 0 h 1132280"/>
                    <a:gd name="connsiteX3" fmla="*/ 1893136 w 1893136"/>
                    <a:gd name="connsiteY3" fmla="*/ 596366 h 1132280"/>
                    <a:gd name="connsiteX0" fmla="*/ 445267 w 1893136"/>
                    <a:gd name="connsiteY0" fmla="*/ 963503 h 963503"/>
                    <a:gd name="connsiteX1" fmla="*/ 0 w 1893136"/>
                    <a:gd name="connsiteY1" fmla="*/ 0 h 963503"/>
                    <a:gd name="connsiteX2" fmla="*/ 983933 w 1893136"/>
                    <a:gd name="connsiteY2" fmla="*/ 0 h 963503"/>
                    <a:gd name="connsiteX3" fmla="*/ 1893136 w 1893136"/>
                    <a:gd name="connsiteY3" fmla="*/ 596366 h 963503"/>
                    <a:gd name="connsiteX0" fmla="*/ 445267 w 1893136"/>
                    <a:gd name="connsiteY0" fmla="*/ 999413 h 999413"/>
                    <a:gd name="connsiteX1" fmla="*/ 0 w 1893136"/>
                    <a:gd name="connsiteY1" fmla="*/ 0 h 999413"/>
                    <a:gd name="connsiteX2" fmla="*/ 983933 w 1893136"/>
                    <a:gd name="connsiteY2" fmla="*/ 0 h 999413"/>
                    <a:gd name="connsiteX3" fmla="*/ 1893136 w 1893136"/>
                    <a:gd name="connsiteY3" fmla="*/ 596366 h 999413"/>
                    <a:gd name="connsiteX0" fmla="*/ 427313 w 1893136"/>
                    <a:gd name="connsiteY0" fmla="*/ 949140 h 949140"/>
                    <a:gd name="connsiteX1" fmla="*/ 0 w 1893136"/>
                    <a:gd name="connsiteY1" fmla="*/ 0 h 949140"/>
                    <a:gd name="connsiteX2" fmla="*/ 983933 w 1893136"/>
                    <a:gd name="connsiteY2" fmla="*/ 0 h 949140"/>
                    <a:gd name="connsiteX3" fmla="*/ 1893136 w 1893136"/>
                    <a:gd name="connsiteY3" fmla="*/ 596366 h 949140"/>
                  </a:gdLst>
                  <a:ahLst/>
                  <a:cxnLst>
                    <a:cxn ang="0">
                      <a:pos x="connsiteX0" y="connsiteY0"/>
                    </a:cxn>
                    <a:cxn ang="0">
                      <a:pos x="connsiteX1" y="connsiteY1"/>
                    </a:cxn>
                    <a:cxn ang="0">
                      <a:pos x="connsiteX2" y="connsiteY2"/>
                    </a:cxn>
                    <a:cxn ang="0">
                      <a:pos x="connsiteX3" y="connsiteY3"/>
                    </a:cxn>
                  </a:cxnLst>
                  <a:rect l="l" t="t" r="r" b="b"/>
                  <a:pathLst>
                    <a:path w="1893136" h="949140">
                      <a:moveTo>
                        <a:pt x="427313" y="949140"/>
                      </a:moveTo>
                      <a:lnTo>
                        <a:pt x="0" y="0"/>
                      </a:lnTo>
                      <a:lnTo>
                        <a:pt x="983933" y="0"/>
                      </a:lnTo>
                      <a:lnTo>
                        <a:pt x="1893136" y="596366"/>
                      </a:lnTo>
                    </a:path>
                  </a:pathLst>
                </a:custGeom>
                <a:solidFill>
                  <a:srgbClr val="FFFFFF"/>
                </a:solidFill>
                <a:ln w="7144" cap="rnd">
                  <a:solidFill>
                    <a:srgbClr val="263238"/>
                  </a:solidFill>
                  <a:prstDash val="solid"/>
                  <a:round/>
                </a:ln>
              </p:spPr>
              <p:txBody>
                <a:bodyPr rtlCol="0" anchor="ctr"/>
                <a:lstStyle/>
                <a:p>
                  <a:endParaRPr lang="en-US" dirty="0"/>
                </a:p>
              </p:txBody>
            </p:sp>
            <p:sp>
              <p:nvSpPr>
                <p:cNvPr id="82" name="Freeform 81">
                  <a:extLst>
                    <a:ext uri="{FF2B5EF4-FFF2-40B4-BE49-F238E27FC236}">
                      <a16:creationId xmlns:a16="http://schemas.microsoft.com/office/drawing/2014/main" id="{892B6C64-4B35-134B-94D0-0A94C014A734}"/>
                    </a:ext>
                  </a:extLst>
                </p:cNvPr>
                <p:cNvSpPr/>
                <p:nvPr/>
              </p:nvSpPr>
              <p:spPr>
                <a:xfrm>
                  <a:off x="5889307" y="3151822"/>
                  <a:ext cx="431482" cy="952500"/>
                </a:xfrm>
                <a:custGeom>
                  <a:avLst/>
                  <a:gdLst>
                    <a:gd name="connsiteX0" fmla="*/ 304800 w 431482"/>
                    <a:gd name="connsiteY0" fmla="*/ 874395 h 952500"/>
                    <a:gd name="connsiteX1" fmla="*/ 0 w 431482"/>
                    <a:gd name="connsiteY1" fmla="*/ 60960 h 952500"/>
                    <a:gd name="connsiteX2" fmla="*/ 0 w 431482"/>
                    <a:gd name="connsiteY2" fmla="*/ 0 h 952500"/>
                    <a:gd name="connsiteX3" fmla="*/ 431483 w 431482"/>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431482" h="952500">
                      <a:moveTo>
                        <a:pt x="304800" y="874395"/>
                      </a:moveTo>
                      <a:lnTo>
                        <a:pt x="0" y="60960"/>
                      </a:lnTo>
                      <a:lnTo>
                        <a:pt x="0" y="0"/>
                      </a:lnTo>
                      <a:lnTo>
                        <a:pt x="431483" y="952500"/>
                      </a:lnTo>
                      <a:close/>
                    </a:path>
                  </a:pathLst>
                </a:custGeom>
                <a:solidFill>
                  <a:srgbClr val="263238"/>
                </a:solidFill>
                <a:ln w="7144" cap="rnd">
                  <a:solidFill>
                    <a:srgbClr val="263238"/>
                  </a:solidFill>
                  <a:prstDash val="solid"/>
                  <a:round/>
                </a:ln>
              </p:spPr>
              <p:txBody>
                <a:bodyPr rtlCol="0" anchor="ctr"/>
                <a:lstStyle/>
                <a:p>
                  <a:endParaRPr lang="en-US"/>
                </a:p>
              </p:txBody>
            </p:sp>
            <p:grpSp>
              <p:nvGrpSpPr>
                <p:cNvPr id="83" name="Graphic 3">
                  <a:extLst>
                    <a:ext uri="{FF2B5EF4-FFF2-40B4-BE49-F238E27FC236}">
                      <a16:creationId xmlns:a16="http://schemas.microsoft.com/office/drawing/2014/main" id="{03D85646-8DA4-4E49-80E5-D8513BD05A82}"/>
                    </a:ext>
                  </a:extLst>
                </p:cNvPr>
                <p:cNvGrpSpPr/>
                <p:nvPr/>
              </p:nvGrpSpPr>
              <p:grpSpPr>
                <a:xfrm>
                  <a:off x="6073140" y="3189922"/>
                  <a:ext cx="797242" cy="623887"/>
                  <a:chOff x="6073140" y="3189922"/>
                  <a:chExt cx="797242" cy="623887"/>
                </a:xfrm>
              </p:grpSpPr>
              <p:sp>
                <p:nvSpPr>
                  <p:cNvPr id="106" name="Freeform 105">
                    <a:extLst>
                      <a:ext uri="{FF2B5EF4-FFF2-40B4-BE49-F238E27FC236}">
                        <a16:creationId xmlns:a16="http://schemas.microsoft.com/office/drawing/2014/main" id="{971029C0-EEB5-4C45-8BF9-B5327FF0FF22}"/>
                      </a:ext>
                    </a:extLst>
                  </p:cNvPr>
                  <p:cNvSpPr/>
                  <p:nvPr/>
                </p:nvSpPr>
                <p:spPr>
                  <a:xfrm>
                    <a:off x="6073140" y="3189922"/>
                    <a:ext cx="797242" cy="608647"/>
                  </a:xfrm>
                  <a:custGeom>
                    <a:avLst/>
                    <a:gdLst>
                      <a:gd name="connsiteX0" fmla="*/ 378142 w 797242"/>
                      <a:gd name="connsiteY0" fmla="*/ 0 h 608647"/>
                      <a:gd name="connsiteX1" fmla="*/ 797242 w 797242"/>
                      <a:gd name="connsiteY1" fmla="*/ 490538 h 608647"/>
                      <a:gd name="connsiteX2" fmla="*/ 289560 w 797242"/>
                      <a:gd name="connsiteY2" fmla="*/ 608647 h 608647"/>
                      <a:gd name="connsiteX3" fmla="*/ 0 w 797242"/>
                      <a:gd name="connsiteY3" fmla="*/ 60008 h 608647"/>
                    </a:gdLst>
                    <a:ahLst/>
                    <a:cxnLst>
                      <a:cxn ang="0">
                        <a:pos x="connsiteX0" y="connsiteY0"/>
                      </a:cxn>
                      <a:cxn ang="0">
                        <a:pos x="connsiteX1" y="connsiteY1"/>
                      </a:cxn>
                      <a:cxn ang="0">
                        <a:pos x="connsiteX2" y="connsiteY2"/>
                      </a:cxn>
                      <a:cxn ang="0">
                        <a:pos x="connsiteX3" y="connsiteY3"/>
                      </a:cxn>
                    </a:cxnLst>
                    <a:rect l="l" t="t" r="r" b="b"/>
                    <a:pathLst>
                      <a:path w="797242" h="608647">
                        <a:moveTo>
                          <a:pt x="378142" y="0"/>
                        </a:moveTo>
                        <a:lnTo>
                          <a:pt x="797242" y="490538"/>
                        </a:lnTo>
                        <a:lnTo>
                          <a:pt x="289560" y="608647"/>
                        </a:lnTo>
                        <a:lnTo>
                          <a:pt x="0" y="60008"/>
                        </a:lnTo>
                        <a:close/>
                      </a:path>
                    </a:pathLst>
                  </a:custGeom>
                  <a:solidFill>
                    <a:srgbClr val="FFFFFF"/>
                  </a:solidFill>
                  <a:ln w="7144" cap="rnd">
                    <a:solidFill>
                      <a:srgbClr val="263238"/>
                    </a:solidFill>
                    <a:prstDash val="solid"/>
                    <a:round/>
                  </a:ln>
                </p:spPr>
                <p:txBody>
                  <a:bodyPr rtlCol="0" anchor="ctr"/>
                  <a:lstStyle/>
                  <a:p>
                    <a:endParaRPr lang="en-US"/>
                  </a:p>
                </p:txBody>
              </p:sp>
              <p:sp>
                <p:nvSpPr>
                  <p:cNvPr id="107" name="Freeform 106">
                    <a:extLst>
                      <a:ext uri="{FF2B5EF4-FFF2-40B4-BE49-F238E27FC236}">
                        <a16:creationId xmlns:a16="http://schemas.microsoft.com/office/drawing/2014/main" id="{E3C59247-C8A5-C24B-BFD0-CD2E44D1D0F8}"/>
                      </a:ext>
                    </a:extLst>
                  </p:cNvPr>
                  <p:cNvSpPr/>
                  <p:nvPr/>
                </p:nvSpPr>
                <p:spPr>
                  <a:xfrm>
                    <a:off x="6362700" y="3680459"/>
                    <a:ext cx="507682" cy="133350"/>
                  </a:xfrm>
                  <a:custGeom>
                    <a:avLst/>
                    <a:gdLst>
                      <a:gd name="connsiteX0" fmla="*/ 0 w 507682"/>
                      <a:gd name="connsiteY0" fmla="*/ 118110 h 133350"/>
                      <a:gd name="connsiteX1" fmla="*/ 0 w 507682"/>
                      <a:gd name="connsiteY1" fmla="*/ 133350 h 133350"/>
                      <a:gd name="connsiteX2" fmla="*/ 499110 w 507682"/>
                      <a:gd name="connsiteY2" fmla="*/ 31433 h 133350"/>
                      <a:gd name="connsiteX3" fmla="*/ 507682 w 507682"/>
                      <a:gd name="connsiteY3" fmla="*/ 0 h 133350"/>
                    </a:gdLst>
                    <a:ahLst/>
                    <a:cxnLst>
                      <a:cxn ang="0">
                        <a:pos x="connsiteX0" y="connsiteY0"/>
                      </a:cxn>
                      <a:cxn ang="0">
                        <a:pos x="connsiteX1" y="connsiteY1"/>
                      </a:cxn>
                      <a:cxn ang="0">
                        <a:pos x="connsiteX2" y="connsiteY2"/>
                      </a:cxn>
                      <a:cxn ang="0">
                        <a:pos x="connsiteX3" y="connsiteY3"/>
                      </a:cxn>
                    </a:cxnLst>
                    <a:rect l="l" t="t" r="r" b="b"/>
                    <a:pathLst>
                      <a:path w="507682" h="133350">
                        <a:moveTo>
                          <a:pt x="0" y="118110"/>
                        </a:moveTo>
                        <a:lnTo>
                          <a:pt x="0" y="133350"/>
                        </a:lnTo>
                        <a:lnTo>
                          <a:pt x="499110" y="31433"/>
                        </a:lnTo>
                        <a:lnTo>
                          <a:pt x="507682" y="0"/>
                        </a:lnTo>
                        <a:close/>
                      </a:path>
                    </a:pathLst>
                  </a:custGeom>
                  <a:solidFill>
                    <a:srgbClr val="263238"/>
                  </a:solidFill>
                  <a:ln w="7144" cap="rnd">
                    <a:solidFill>
                      <a:srgbClr val="263238"/>
                    </a:solidFill>
                    <a:prstDash val="solid"/>
                    <a:round/>
                  </a:ln>
                </p:spPr>
                <p:txBody>
                  <a:bodyPr rtlCol="0" anchor="ctr"/>
                  <a:lstStyle/>
                  <a:p>
                    <a:endParaRPr lang="en-US"/>
                  </a:p>
                </p:txBody>
              </p:sp>
              <p:grpSp>
                <p:nvGrpSpPr>
                  <p:cNvPr id="108" name="Graphic 3">
                    <a:extLst>
                      <a:ext uri="{FF2B5EF4-FFF2-40B4-BE49-F238E27FC236}">
                        <a16:creationId xmlns:a16="http://schemas.microsoft.com/office/drawing/2014/main" id="{12623541-5F3A-414E-9542-CD2D60E69BAB}"/>
                      </a:ext>
                    </a:extLst>
                  </p:cNvPr>
                  <p:cNvGrpSpPr/>
                  <p:nvPr/>
                </p:nvGrpSpPr>
                <p:grpSpPr>
                  <a:xfrm>
                    <a:off x="6113145" y="3210877"/>
                    <a:ext cx="667702" cy="530542"/>
                    <a:chOff x="6113145" y="3210877"/>
                    <a:chExt cx="667702" cy="530542"/>
                  </a:xfrm>
                  <a:solidFill>
                    <a:srgbClr val="263238"/>
                  </a:solidFill>
                </p:grpSpPr>
                <p:sp>
                  <p:nvSpPr>
                    <p:cNvPr id="109" name="Freeform 108">
                      <a:extLst>
                        <a:ext uri="{FF2B5EF4-FFF2-40B4-BE49-F238E27FC236}">
                          <a16:creationId xmlns:a16="http://schemas.microsoft.com/office/drawing/2014/main" id="{4A52AC2B-D054-194C-91D2-7A7885657EB8}"/>
                        </a:ext>
                      </a:extLst>
                    </p:cNvPr>
                    <p:cNvSpPr/>
                    <p:nvPr/>
                  </p:nvSpPr>
                  <p:spPr>
                    <a:xfrm>
                      <a:off x="6436042" y="3351847"/>
                      <a:ext cx="76200" cy="45720"/>
                    </a:xfrm>
                    <a:custGeom>
                      <a:avLst/>
                      <a:gdLst>
                        <a:gd name="connsiteX0" fmla="*/ 0 w 76200"/>
                        <a:gd name="connsiteY0" fmla="*/ 14288 h 45720"/>
                        <a:gd name="connsiteX1" fmla="*/ 20955 w 76200"/>
                        <a:gd name="connsiteY1" fmla="*/ 45720 h 45720"/>
                        <a:gd name="connsiteX2" fmla="*/ 76200 w 76200"/>
                        <a:gd name="connsiteY2" fmla="*/ 31433 h 45720"/>
                        <a:gd name="connsiteX3" fmla="*/ 53340 w 76200"/>
                        <a:gd name="connsiteY3" fmla="*/ 0 h 45720"/>
                      </a:gdLst>
                      <a:ahLst/>
                      <a:cxnLst>
                        <a:cxn ang="0">
                          <a:pos x="connsiteX0" y="connsiteY0"/>
                        </a:cxn>
                        <a:cxn ang="0">
                          <a:pos x="connsiteX1" y="connsiteY1"/>
                        </a:cxn>
                        <a:cxn ang="0">
                          <a:pos x="connsiteX2" y="connsiteY2"/>
                        </a:cxn>
                        <a:cxn ang="0">
                          <a:pos x="connsiteX3" y="connsiteY3"/>
                        </a:cxn>
                      </a:cxnLst>
                      <a:rect l="l" t="t" r="r" b="b"/>
                      <a:pathLst>
                        <a:path w="76200" h="45720">
                          <a:moveTo>
                            <a:pt x="0" y="14288"/>
                          </a:moveTo>
                          <a:lnTo>
                            <a:pt x="20955" y="45720"/>
                          </a:lnTo>
                          <a:lnTo>
                            <a:pt x="76200" y="31433"/>
                          </a:lnTo>
                          <a:lnTo>
                            <a:pt x="53340" y="0"/>
                          </a:lnTo>
                          <a:close/>
                        </a:path>
                      </a:pathLst>
                    </a:custGeom>
                    <a:solidFill>
                      <a:srgbClr val="263238"/>
                    </a:solid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8EA4D512-0378-BC41-8C87-86E6A7A7764C}"/>
                        </a:ext>
                      </a:extLst>
                    </p:cNvPr>
                    <p:cNvSpPr/>
                    <p:nvPr/>
                  </p:nvSpPr>
                  <p:spPr>
                    <a:xfrm>
                      <a:off x="6554152" y="3524250"/>
                      <a:ext cx="87629" cy="53340"/>
                    </a:xfrm>
                    <a:custGeom>
                      <a:avLst/>
                      <a:gdLst>
                        <a:gd name="connsiteX0" fmla="*/ 87630 w 87629"/>
                        <a:gd name="connsiteY0" fmla="*/ 35243 h 53340"/>
                        <a:gd name="connsiteX1" fmla="*/ 61913 w 87629"/>
                        <a:gd name="connsiteY1" fmla="*/ 0 h 53340"/>
                        <a:gd name="connsiteX2" fmla="*/ 0 w 87629"/>
                        <a:gd name="connsiteY2" fmla="*/ 17145 h 53340"/>
                        <a:gd name="connsiteX3" fmla="*/ 24765 w 87629"/>
                        <a:gd name="connsiteY3" fmla="*/ 53340 h 53340"/>
                      </a:gdLst>
                      <a:ahLst/>
                      <a:cxnLst>
                        <a:cxn ang="0">
                          <a:pos x="connsiteX0" y="connsiteY0"/>
                        </a:cxn>
                        <a:cxn ang="0">
                          <a:pos x="connsiteX1" y="connsiteY1"/>
                        </a:cxn>
                        <a:cxn ang="0">
                          <a:pos x="connsiteX2" y="connsiteY2"/>
                        </a:cxn>
                        <a:cxn ang="0">
                          <a:pos x="connsiteX3" y="connsiteY3"/>
                        </a:cxn>
                      </a:cxnLst>
                      <a:rect l="l" t="t" r="r" b="b"/>
                      <a:pathLst>
                        <a:path w="87629" h="53340">
                          <a:moveTo>
                            <a:pt x="87630" y="35243"/>
                          </a:moveTo>
                          <a:lnTo>
                            <a:pt x="61913" y="0"/>
                          </a:lnTo>
                          <a:lnTo>
                            <a:pt x="0" y="17145"/>
                          </a:lnTo>
                          <a:lnTo>
                            <a:pt x="24765" y="53340"/>
                          </a:lnTo>
                          <a:close/>
                        </a:path>
                      </a:pathLst>
                    </a:custGeom>
                    <a:solidFill>
                      <a:srgbClr val="263238"/>
                    </a:solidFill>
                    <a:ln w="952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76BA6767-EF13-AD44-B921-0CCEA9D6ECBE}"/>
                        </a:ext>
                      </a:extLst>
                    </p:cNvPr>
                    <p:cNvSpPr/>
                    <p:nvPr/>
                  </p:nvSpPr>
                  <p:spPr>
                    <a:xfrm>
                      <a:off x="6391275" y="3288982"/>
                      <a:ext cx="67627" cy="35242"/>
                    </a:xfrm>
                    <a:custGeom>
                      <a:avLst/>
                      <a:gdLst>
                        <a:gd name="connsiteX0" fmla="*/ 0 w 67627"/>
                        <a:gd name="connsiteY0" fmla="*/ 11430 h 35242"/>
                        <a:gd name="connsiteX1" fmla="*/ 16193 w 67627"/>
                        <a:gd name="connsiteY1" fmla="*/ 35243 h 35242"/>
                        <a:gd name="connsiteX2" fmla="*/ 67628 w 67627"/>
                        <a:gd name="connsiteY2" fmla="*/ 21908 h 35242"/>
                        <a:gd name="connsiteX3" fmla="*/ 51435 w 67627"/>
                        <a:gd name="connsiteY3" fmla="*/ 0 h 35242"/>
                      </a:gdLst>
                      <a:ahLst/>
                      <a:cxnLst>
                        <a:cxn ang="0">
                          <a:pos x="connsiteX0" y="connsiteY0"/>
                        </a:cxn>
                        <a:cxn ang="0">
                          <a:pos x="connsiteX1" y="connsiteY1"/>
                        </a:cxn>
                        <a:cxn ang="0">
                          <a:pos x="connsiteX2" y="connsiteY2"/>
                        </a:cxn>
                        <a:cxn ang="0">
                          <a:pos x="connsiteX3" y="connsiteY3"/>
                        </a:cxn>
                      </a:cxnLst>
                      <a:rect l="l" t="t" r="r" b="b"/>
                      <a:pathLst>
                        <a:path w="67627" h="35242">
                          <a:moveTo>
                            <a:pt x="0" y="11430"/>
                          </a:moveTo>
                          <a:lnTo>
                            <a:pt x="16193" y="35243"/>
                          </a:lnTo>
                          <a:lnTo>
                            <a:pt x="67628" y="21908"/>
                          </a:lnTo>
                          <a:lnTo>
                            <a:pt x="51435" y="0"/>
                          </a:lnTo>
                          <a:close/>
                        </a:path>
                      </a:pathLst>
                    </a:custGeom>
                    <a:solidFill>
                      <a:srgbClr val="263238"/>
                    </a:solidFill>
                    <a:ln w="952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6579334-B0FA-3547-8570-41B37CFA0BE6}"/>
                        </a:ext>
                      </a:extLst>
                    </p:cNvPr>
                    <p:cNvSpPr/>
                    <p:nvPr/>
                  </p:nvSpPr>
                  <p:spPr>
                    <a:xfrm>
                      <a:off x="6490334" y="3430905"/>
                      <a:ext cx="88582" cy="59054"/>
                    </a:xfrm>
                    <a:custGeom>
                      <a:avLst/>
                      <a:gdLst>
                        <a:gd name="connsiteX0" fmla="*/ 0 w 88582"/>
                        <a:gd name="connsiteY0" fmla="*/ 15240 h 59054"/>
                        <a:gd name="connsiteX1" fmla="*/ 29528 w 88582"/>
                        <a:gd name="connsiteY1" fmla="*/ 59055 h 59054"/>
                        <a:gd name="connsiteX2" fmla="*/ 88583 w 88582"/>
                        <a:gd name="connsiteY2" fmla="*/ 43815 h 59054"/>
                        <a:gd name="connsiteX3" fmla="*/ 57150 w 88582"/>
                        <a:gd name="connsiteY3" fmla="*/ 0 h 59054"/>
                      </a:gdLst>
                      <a:ahLst/>
                      <a:cxnLst>
                        <a:cxn ang="0">
                          <a:pos x="connsiteX0" y="connsiteY0"/>
                        </a:cxn>
                        <a:cxn ang="0">
                          <a:pos x="connsiteX1" y="connsiteY1"/>
                        </a:cxn>
                        <a:cxn ang="0">
                          <a:pos x="connsiteX2" y="connsiteY2"/>
                        </a:cxn>
                        <a:cxn ang="0">
                          <a:pos x="connsiteX3" y="connsiteY3"/>
                        </a:cxn>
                      </a:cxnLst>
                      <a:rect l="l" t="t" r="r" b="b"/>
                      <a:pathLst>
                        <a:path w="88582" h="59054">
                          <a:moveTo>
                            <a:pt x="0" y="15240"/>
                          </a:moveTo>
                          <a:lnTo>
                            <a:pt x="29528" y="59055"/>
                          </a:lnTo>
                          <a:lnTo>
                            <a:pt x="88583" y="43815"/>
                          </a:lnTo>
                          <a:lnTo>
                            <a:pt x="57150" y="0"/>
                          </a:lnTo>
                          <a:close/>
                        </a:path>
                      </a:pathLst>
                    </a:custGeom>
                    <a:solidFill>
                      <a:srgbClr val="263238"/>
                    </a:solidFill>
                    <a:ln w="952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3D6F6F1B-6031-374F-8F01-99C90680DB94}"/>
                        </a:ext>
                      </a:extLst>
                    </p:cNvPr>
                    <p:cNvSpPr/>
                    <p:nvPr/>
                  </p:nvSpPr>
                  <p:spPr>
                    <a:xfrm>
                      <a:off x="6594157" y="3467100"/>
                      <a:ext cx="78105" cy="47625"/>
                    </a:xfrm>
                    <a:custGeom>
                      <a:avLst/>
                      <a:gdLst>
                        <a:gd name="connsiteX0" fmla="*/ 51435 w 78105"/>
                        <a:gd name="connsiteY0" fmla="*/ 0 h 47625"/>
                        <a:gd name="connsiteX1" fmla="*/ 0 w 78105"/>
                        <a:gd name="connsiteY1" fmla="*/ 12382 h 47625"/>
                        <a:gd name="connsiteX2" fmla="*/ 25718 w 78105"/>
                        <a:gd name="connsiteY2" fmla="*/ 47625 h 47625"/>
                        <a:gd name="connsiteX3" fmla="*/ 78105 w 78105"/>
                        <a:gd name="connsiteY3" fmla="*/ 33338 h 47625"/>
                      </a:gdLst>
                      <a:ahLst/>
                      <a:cxnLst>
                        <a:cxn ang="0">
                          <a:pos x="connsiteX0" y="connsiteY0"/>
                        </a:cxn>
                        <a:cxn ang="0">
                          <a:pos x="connsiteX1" y="connsiteY1"/>
                        </a:cxn>
                        <a:cxn ang="0">
                          <a:pos x="connsiteX2" y="connsiteY2"/>
                        </a:cxn>
                        <a:cxn ang="0">
                          <a:pos x="connsiteX3" y="connsiteY3"/>
                        </a:cxn>
                      </a:cxnLst>
                      <a:rect l="l" t="t" r="r" b="b"/>
                      <a:pathLst>
                        <a:path w="78105" h="47625">
                          <a:moveTo>
                            <a:pt x="51435" y="0"/>
                          </a:moveTo>
                          <a:lnTo>
                            <a:pt x="0" y="12382"/>
                          </a:lnTo>
                          <a:lnTo>
                            <a:pt x="25718" y="47625"/>
                          </a:lnTo>
                          <a:lnTo>
                            <a:pt x="78105" y="33338"/>
                          </a:lnTo>
                          <a:close/>
                        </a:path>
                      </a:pathLst>
                    </a:custGeom>
                    <a:solidFill>
                      <a:srgbClr val="263238"/>
                    </a:solidFill>
                    <a:ln w="952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38DA4C2A-E0BE-0741-A96D-E29FAEDE46B9}"/>
                        </a:ext>
                      </a:extLst>
                    </p:cNvPr>
                    <p:cNvSpPr/>
                    <p:nvPr/>
                  </p:nvSpPr>
                  <p:spPr>
                    <a:xfrm>
                      <a:off x="6524625" y="3482340"/>
                      <a:ext cx="85725" cy="51434"/>
                    </a:xfrm>
                    <a:custGeom>
                      <a:avLst/>
                      <a:gdLst>
                        <a:gd name="connsiteX0" fmla="*/ 0 w 85725"/>
                        <a:gd name="connsiteY0" fmla="*/ 15240 h 51434"/>
                        <a:gd name="connsiteX1" fmla="*/ 24765 w 85725"/>
                        <a:gd name="connsiteY1" fmla="*/ 51435 h 51434"/>
                        <a:gd name="connsiteX2" fmla="*/ 85725 w 85725"/>
                        <a:gd name="connsiteY2" fmla="*/ 35242 h 51434"/>
                        <a:gd name="connsiteX3" fmla="*/ 60007 w 85725"/>
                        <a:gd name="connsiteY3" fmla="*/ 0 h 51434"/>
                      </a:gdLst>
                      <a:ahLst/>
                      <a:cxnLst>
                        <a:cxn ang="0">
                          <a:pos x="connsiteX0" y="connsiteY0"/>
                        </a:cxn>
                        <a:cxn ang="0">
                          <a:pos x="connsiteX1" y="connsiteY1"/>
                        </a:cxn>
                        <a:cxn ang="0">
                          <a:pos x="connsiteX2" y="connsiteY2"/>
                        </a:cxn>
                        <a:cxn ang="0">
                          <a:pos x="connsiteX3" y="connsiteY3"/>
                        </a:cxn>
                      </a:cxnLst>
                      <a:rect l="l" t="t" r="r" b="b"/>
                      <a:pathLst>
                        <a:path w="85725" h="51434">
                          <a:moveTo>
                            <a:pt x="0" y="15240"/>
                          </a:moveTo>
                          <a:lnTo>
                            <a:pt x="24765" y="51435"/>
                          </a:lnTo>
                          <a:lnTo>
                            <a:pt x="85725" y="35242"/>
                          </a:lnTo>
                          <a:lnTo>
                            <a:pt x="60007" y="0"/>
                          </a:lnTo>
                          <a:close/>
                        </a:path>
                      </a:pathLst>
                    </a:custGeom>
                    <a:solidFill>
                      <a:srgbClr val="263238"/>
                    </a:solid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A0BA1E44-822C-3349-8542-B1608F0EF113}"/>
                        </a:ext>
                      </a:extLst>
                    </p:cNvPr>
                    <p:cNvSpPr/>
                    <p:nvPr/>
                  </p:nvSpPr>
                  <p:spPr>
                    <a:xfrm>
                      <a:off x="6333172" y="3302317"/>
                      <a:ext cx="65722" cy="36194"/>
                    </a:xfrm>
                    <a:custGeom>
                      <a:avLst/>
                      <a:gdLst>
                        <a:gd name="connsiteX0" fmla="*/ 0 w 65722"/>
                        <a:gd name="connsiteY0" fmla="*/ 10477 h 36194"/>
                        <a:gd name="connsiteX1" fmla="*/ 16193 w 65722"/>
                        <a:gd name="connsiteY1" fmla="*/ 36195 h 36194"/>
                        <a:gd name="connsiteX2" fmla="*/ 65722 w 65722"/>
                        <a:gd name="connsiteY2" fmla="*/ 23813 h 36194"/>
                        <a:gd name="connsiteX3" fmla="*/ 49530 w 65722"/>
                        <a:gd name="connsiteY3" fmla="*/ 0 h 36194"/>
                      </a:gdLst>
                      <a:ahLst/>
                      <a:cxnLst>
                        <a:cxn ang="0">
                          <a:pos x="connsiteX0" y="connsiteY0"/>
                        </a:cxn>
                        <a:cxn ang="0">
                          <a:pos x="connsiteX1" y="connsiteY1"/>
                        </a:cxn>
                        <a:cxn ang="0">
                          <a:pos x="connsiteX2" y="connsiteY2"/>
                        </a:cxn>
                        <a:cxn ang="0">
                          <a:pos x="connsiteX3" y="connsiteY3"/>
                        </a:cxn>
                      </a:cxnLst>
                      <a:rect l="l" t="t" r="r" b="b"/>
                      <a:pathLst>
                        <a:path w="65722" h="36194">
                          <a:moveTo>
                            <a:pt x="0" y="10477"/>
                          </a:moveTo>
                          <a:lnTo>
                            <a:pt x="16193" y="36195"/>
                          </a:lnTo>
                          <a:lnTo>
                            <a:pt x="65722" y="23813"/>
                          </a:lnTo>
                          <a:lnTo>
                            <a:pt x="49530" y="0"/>
                          </a:lnTo>
                          <a:close/>
                        </a:path>
                      </a:pathLst>
                    </a:custGeom>
                    <a:solidFill>
                      <a:srgbClr val="263238"/>
                    </a:solidFill>
                    <a:ln w="952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9D1777A-0846-FF48-82BA-22D4454E2EAF}"/>
                        </a:ext>
                      </a:extLst>
                    </p:cNvPr>
                    <p:cNvSpPr/>
                    <p:nvPr/>
                  </p:nvSpPr>
                  <p:spPr>
                    <a:xfrm>
                      <a:off x="6462712" y="3390900"/>
                      <a:ext cx="79057" cy="47625"/>
                    </a:xfrm>
                    <a:custGeom>
                      <a:avLst/>
                      <a:gdLst>
                        <a:gd name="connsiteX0" fmla="*/ 0 w 79057"/>
                        <a:gd name="connsiteY0" fmla="*/ 14288 h 47625"/>
                        <a:gd name="connsiteX1" fmla="*/ 21907 w 79057"/>
                        <a:gd name="connsiteY1" fmla="*/ 47625 h 47625"/>
                        <a:gd name="connsiteX2" fmla="*/ 79057 w 79057"/>
                        <a:gd name="connsiteY2" fmla="*/ 32385 h 47625"/>
                        <a:gd name="connsiteX3" fmla="*/ 54293 w 79057"/>
                        <a:gd name="connsiteY3" fmla="*/ 0 h 47625"/>
                      </a:gdLst>
                      <a:ahLst/>
                      <a:cxnLst>
                        <a:cxn ang="0">
                          <a:pos x="connsiteX0" y="connsiteY0"/>
                        </a:cxn>
                        <a:cxn ang="0">
                          <a:pos x="connsiteX1" y="connsiteY1"/>
                        </a:cxn>
                        <a:cxn ang="0">
                          <a:pos x="connsiteX2" y="connsiteY2"/>
                        </a:cxn>
                        <a:cxn ang="0">
                          <a:pos x="connsiteX3" y="connsiteY3"/>
                        </a:cxn>
                      </a:cxnLst>
                      <a:rect l="l" t="t" r="r" b="b"/>
                      <a:pathLst>
                        <a:path w="79057" h="47625">
                          <a:moveTo>
                            <a:pt x="0" y="14288"/>
                          </a:moveTo>
                          <a:lnTo>
                            <a:pt x="21907" y="47625"/>
                          </a:lnTo>
                          <a:lnTo>
                            <a:pt x="79057" y="32385"/>
                          </a:lnTo>
                          <a:lnTo>
                            <a:pt x="54293" y="0"/>
                          </a:lnTo>
                          <a:close/>
                        </a:path>
                      </a:pathLst>
                    </a:custGeom>
                    <a:solidFill>
                      <a:srgbClr val="263238"/>
                    </a:solidFill>
                    <a:ln w="952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BB4024C1-56C2-FE40-800B-07EA8E4CED69}"/>
                        </a:ext>
                      </a:extLst>
                    </p:cNvPr>
                    <p:cNvSpPr/>
                    <p:nvPr/>
                  </p:nvSpPr>
                  <p:spPr>
                    <a:xfrm>
                      <a:off x="6412230" y="3318509"/>
                      <a:ext cx="71437" cy="40005"/>
                    </a:xfrm>
                    <a:custGeom>
                      <a:avLst/>
                      <a:gdLst>
                        <a:gd name="connsiteX0" fmla="*/ 0 w 71437"/>
                        <a:gd name="connsiteY0" fmla="*/ 13335 h 40005"/>
                        <a:gd name="connsiteX1" fmla="*/ 19050 w 71437"/>
                        <a:gd name="connsiteY1" fmla="*/ 40005 h 40005"/>
                        <a:gd name="connsiteX2" fmla="*/ 71438 w 71437"/>
                        <a:gd name="connsiteY2" fmla="*/ 26670 h 40005"/>
                        <a:gd name="connsiteX3" fmla="*/ 52388 w 71437"/>
                        <a:gd name="connsiteY3" fmla="*/ 0 h 40005"/>
                      </a:gdLst>
                      <a:ahLst/>
                      <a:cxnLst>
                        <a:cxn ang="0">
                          <a:pos x="connsiteX0" y="connsiteY0"/>
                        </a:cxn>
                        <a:cxn ang="0">
                          <a:pos x="connsiteX1" y="connsiteY1"/>
                        </a:cxn>
                        <a:cxn ang="0">
                          <a:pos x="connsiteX2" y="connsiteY2"/>
                        </a:cxn>
                        <a:cxn ang="0">
                          <a:pos x="connsiteX3" y="connsiteY3"/>
                        </a:cxn>
                      </a:cxnLst>
                      <a:rect l="l" t="t" r="r" b="b"/>
                      <a:pathLst>
                        <a:path w="71437" h="40005">
                          <a:moveTo>
                            <a:pt x="0" y="13335"/>
                          </a:moveTo>
                          <a:lnTo>
                            <a:pt x="19050" y="40005"/>
                          </a:lnTo>
                          <a:lnTo>
                            <a:pt x="71438" y="26670"/>
                          </a:lnTo>
                          <a:lnTo>
                            <a:pt x="52388" y="0"/>
                          </a:lnTo>
                          <a:close/>
                        </a:path>
                      </a:pathLst>
                    </a:custGeom>
                    <a:solidFill>
                      <a:srgbClr val="263238"/>
                    </a:solidFill>
                    <a:ln w="952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ACC8756E-B2F5-EB4F-9451-360FE3725983}"/>
                        </a:ext>
                      </a:extLst>
                    </p:cNvPr>
                    <p:cNvSpPr/>
                    <p:nvPr/>
                  </p:nvSpPr>
                  <p:spPr>
                    <a:xfrm>
                      <a:off x="6227445" y="3364230"/>
                      <a:ext cx="74295" cy="43814"/>
                    </a:xfrm>
                    <a:custGeom>
                      <a:avLst/>
                      <a:gdLst>
                        <a:gd name="connsiteX0" fmla="*/ 74295 w 74295"/>
                        <a:gd name="connsiteY0" fmla="*/ 28575 h 43814"/>
                        <a:gd name="connsiteX1" fmla="*/ 58102 w 74295"/>
                        <a:gd name="connsiteY1" fmla="*/ 0 h 43814"/>
                        <a:gd name="connsiteX2" fmla="*/ 0 w 74295"/>
                        <a:gd name="connsiteY2" fmla="*/ 14288 h 43814"/>
                        <a:gd name="connsiteX3" fmla="*/ 16192 w 74295"/>
                        <a:gd name="connsiteY3" fmla="*/ 43815 h 43814"/>
                      </a:gdLst>
                      <a:ahLst/>
                      <a:cxnLst>
                        <a:cxn ang="0">
                          <a:pos x="connsiteX0" y="connsiteY0"/>
                        </a:cxn>
                        <a:cxn ang="0">
                          <a:pos x="connsiteX1" y="connsiteY1"/>
                        </a:cxn>
                        <a:cxn ang="0">
                          <a:pos x="connsiteX2" y="connsiteY2"/>
                        </a:cxn>
                        <a:cxn ang="0">
                          <a:pos x="connsiteX3" y="connsiteY3"/>
                        </a:cxn>
                      </a:cxnLst>
                      <a:rect l="l" t="t" r="r" b="b"/>
                      <a:pathLst>
                        <a:path w="74295" h="43814">
                          <a:moveTo>
                            <a:pt x="74295" y="28575"/>
                          </a:moveTo>
                          <a:lnTo>
                            <a:pt x="58102" y="0"/>
                          </a:lnTo>
                          <a:lnTo>
                            <a:pt x="0" y="14288"/>
                          </a:lnTo>
                          <a:lnTo>
                            <a:pt x="16192" y="43815"/>
                          </a:lnTo>
                          <a:close/>
                        </a:path>
                      </a:pathLst>
                    </a:custGeom>
                    <a:solidFill>
                      <a:srgbClr val="263238"/>
                    </a:solidFill>
                    <a:ln w="952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E231775-5D2E-3C4F-82DC-2E1C6A312971}"/>
                        </a:ext>
                      </a:extLst>
                    </p:cNvPr>
                    <p:cNvSpPr/>
                    <p:nvPr/>
                  </p:nvSpPr>
                  <p:spPr>
                    <a:xfrm>
                      <a:off x="6199822" y="3418522"/>
                      <a:ext cx="58102" cy="43815"/>
                    </a:xfrm>
                    <a:custGeom>
                      <a:avLst/>
                      <a:gdLst>
                        <a:gd name="connsiteX0" fmla="*/ 18098 w 58102"/>
                        <a:gd name="connsiteY0" fmla="*/ 43815 h 43815"/>
                        <a:gd name="connsiteX1" fmla="*/ 58103 w 58102"/>
                        <a:gd name="connsiteY1" fmla="*/ 33338 h 43815"/>
                        <a:gd name="connsiteX2" fmla="*/ 39053 w 58102"/>
                        <a:gd name="connsiteY2" fmla="*/ 0 h 43815"/>
                        <a:gd name="connsiteX3" fmla="*/ 0 w 58102"/>
                        <a:gd name="connsiteY3" fmla="*/ 10478 h 43815"/>
                      </a:gdLst>
                      <a:ahLst/>
                      <a:cxnLst>
                        <a:cxn ang="0">
                          <a:pos x="connsiteX0" y="connsiteY0"/>
                        </a:cxn>
                        <a:cxn ang="0">
                          <a:pos x="connsiteX1" y="connsiteY1"/>
                        </a:cxn>
                        <a:cxn ang="0">
                          <a:pos x="connsiteX2" y="connsiteY2"/>
                        </a:cxn>
                        <a:cxn ang="0">
                          <a:pos x="connsiteX3" y="connsiteY3"/>
                        </a:cxn>
                      </a:cxnLst>
                      <a:rect l="l" t="t" r="r" b="b"/>
                      <a:pathLst>
                        <a:path w="58102" h="43815">
                          <a:moveTo>
                            <a:pt x="18098" y="43815"/>
                          </a:moveTo>
                          <a:lnTo>
                            <a:pt x="58103" y="33338"/>
                          </a:lnTo>
                          <a:lnTo>
                            <a:pt x="39053" y="0"/>
                          </a:lnTo>
                          <a:lnTo>
                            <a:pt x="0" y="10478"/>
                          </a:lnTo>
                          <a:close/>
                        </a:path>
                      </a:pathLst>
                    </a:custGeom>
                    <a:solidFill>
                      <a:srgbClr val="263238"/>
                    </a:solidFill>
                    <a:ln w="952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5BFC5637-A6AB-0C49-9D07-86116B59DA97}"/>
                        </a:ext>
                      </a:extLst>
                    </p:cNvPr>
                    <p:cNvSpPr/>
                    <p:nvPr/>
                  </p:nvSpPr>
                  <p:spPr>
                    <a:xfrm>
                      <a:off x="6316027" y="3275647"/>
                      <a:ext cx="60959" cy="29527"/>
                    </a:xfrm>
                    <a:custGeom>
                      <a:avLst/>
                      <a:gdLst>
                        <a:gd name="connsiteX0" fmla="*/ 0 w 60959"/>
                        <a:gd name="connsiteY0" fmla="*/ 9525 h 29527"/>
                        <a:gd name="connsiteX1" fmla="*/ 12382 w 60959"/>
                        <a:gd name="connsiteY1" fmla="*/ 29528 h 29527"/>
                        <a:gd name="connsiteX2" fmla="*/ 60960 w 60959"/>
                        <a:gd name="connsiteY2" fmla="*/ 19050 h 29527"/>
                        <a:gd name="connsiteX3" fmla="*/ 47625 w 60959"/>
                        <a:gd name="connsiteY3" fmla="*/ 0 h 29527"/>
                      </a:gdLst>
                      <a:ahLst/>
                      <a:cxnLst>
                        <a:cxn ang="0">
                          <a:pos x="connsiteX0" y="connsiteY0"/>
                        </a:cxn>
                        <a:cxn ang="0">
                          <a:pos x="connsiteX1" y="connsiteY1"/>
                        </a:cxn>
                        <a:cxn ang="0">
                          <a:pos x="connsiteX2" y="connsiteY2"/>
                        </a:cxn>
                        <a:cxn ang="0">
                          <a:pos x="connsiteX3" y="connsiteY3"/>
                        </a:cxn>
                      </a:cxnLst>
                      <a:rect l="l" t="t" r="r" b="b"/>
                      <a:pathLst>
                        <a:path w="60959" h="29527">
                          <a:moveTo>
                            <a:pt x="0" y="9525"/>
                          </a:moveTo>
                          <a:lnTo>
                            <a:pt x="12382" y="29528"/>
                          </a:lnTo>
                          <a:lnTo>
                            <a:pt x="60960" y="19050"/>
                          </a:lnTo>
                          <a:lnTo>
                            <a:pt x="47625" y="0"/>
                          </a:lnTo>
                          <a:close/>
                        </a:path>
                      </a:pathLst>
                    </a:custGeom>
                    <a:solidFill>
                      <a:srgbClr val="263238"/>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A689CF9F-0022-2746-BBB5-899682C439C1}"/>
                        </a:ext>
                      </a:extLst>
                    </p:cNvPr>
                    <p:cNvSpPr/>
                    <p:nvPr/>
                  </p:nvSpPr>
                  <p:spPr>
                    <a:xfrm>
                      <a:off x="6206490" y="3328034"/>
                      <a:ext cx="75247" cy="42862"/>
                    </a:xfrm>
                    <a:custGeom>
                      <a:avLst/>
                      <a:gdLst>
                        <a:gd name="connsiteX0" fmla="*/ 75247 w 75247"/>
                        <a:gd name="connsiteY0" fmla="*/ 27622 h 42862"/>
                        <a:gd name="connsiteX1" fmla="*/ 59055 w 75247"/>
                        <a:gd name="connsiteY1" fmla="*/ 0 h 42862"/>
                        <a:gd name="connsiteX2" fmla="*/ 0 w 75247"/>
                        <a:gd name="connsiteY2" fmla="*/ 13335 h 42862"/>
                        <a:gd name="connsiteX3" fmla="*/ 16192 w 75247"/>
                        <a:gd name="connsiteY3" fmla="*/ 42863 h 42862"/>
                      </a:gdLst>
                      <a:ahLst/>
                      <a:cxnLst>
                        <a:cxn ang="0">
                          <a:pos x="connsiteX0" y="connsiteY0"/>
                        </a:cxn>
                        <a:cxn ang="0">
                          <a:pos x="connsiteX1" y="connsiteY1"/>
                        </a:cxn>
                        <a:cxn ang="0">
                          <a:pos x="connsiteX2" y="connsiteY2"/>
                        </a:cxn>
                        <a:cxn ang="0">
                          <a:pos x="connsiteX3" y="connsiteY3"/>
                        </a:cxn>
                      </a:cxnLst>
                      <a:rect l="l" t="t" r="r" b="b"/>
                      <a:pathLst>
                        <a:path w="75247" h="42862">
                          <a:moveTo>
                            <a:pt x="75247" y="27622"/>
                          </a:moveTo>
                          <a:lnTo>
                            <a:pt x="59055" y="0"/>
                          </a:lnTo>
                          <a:lnTo>
                            <a:pt x="0" y="13335"/>
                          </a:lnTo>
                          <a:lnTo>
                            <a:pt x="16192" y="42863"/>
                          </a:lnTo>
                          <a:close/>
                        </a:path>
                      </a:pathLst>
                    </a:custGeom>
                    <a:solidFill>
                      <a:srgbClr val="263238"/>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FB26A296-CA62-994B-AAF5-8035EBC69389}"/>
                        </a:ext>
                      </a:extLst>
                    </p:cNvPr>
                    <p:cNvSpPr/>
                    <p:nvPr/>
                  </p:nvSpPr>
                  <p:spPr>
                    <a:xfrm>
                      <a:off x="6258877" y="3287077"/>
                      <a:ext cx="60959" cy="31432"/>
                    </a:xfrm>
                    <a:custGeom>
                      <a:avLst/>
                      <a:gdLst>
                        <a:gd name="connsiteX0" fmla="*/ 0 w 60959"/>
                        <a:gd name="connsiteY0" fmla="*/ 9525 h 31432"/>
                        <a:gd name="connsiteX1" fmla="*/ 11430 w 60959"/>
                        <a:gd name="connsiteY1" fmla="*/ 31432 h 31432"/>
                        <a:gd name="connsiteX2" fmla="*/ 60960 w 60959"/>
                        <a:gd name="connsiteY2" fmla="*/ 20003 h 31432"/>
                        <a:gd name="connsiteX3" fmla="*/ 48578 w 60959"/>
                        <a:gd name="connsiteY3" fmla="*/ 0 h 31432"/>
                      </a:gdLst>
                      <a:ahLst/>
                      <a:cxnLst>
                        <a:cxn ang="0">
                          <a:pos x="connsiteX0" y="connsiteY0"/>
                        </a:cxn>
                        <a:cxn ang="0">
                          <a:pos x="connsiteX1" y="connsiteY1"/>
                        </a:cxn>
                        <a:cxn ang="0">
                          <a:pos x="connsiteX2" y="connsiteY2"/>
                        </a:cxn>
                        <a:cxn ang="0">
                          <a:pos x="connsiteX3" y="connsiteY3"/>
                        </a:cxn>
                      </a:cxnLst>
                      <a:rect l="l" t="t" r="r" b="b"/>
                      <a:pathLst>
                        <a:path w="60959" h="31432">
                          <a:moveTo>
                            <a:pt x="0" y="9525"/>
                          </a:moveTo>
                          <a:lnTo>
                            <a:pt x="11430" y="31432"/>
                          </a:lnTo>
                          <a:lnTo>
                            <a:pt x="60960" y="20003"/>
                          </a:lnTo>
                          <a:lnTo>
                            <a:pt x="48578" y="0"/>
                          </a:lnTo>
                          <a:close/>
                        </a:path>
                      </a:pathLst>
                    </a:custGeom>
                    <a:solidFill>
                      <a:srgbClr val="263238"/>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CF0519F-C957-3748-92E9-949B5BAC8121}"/>
                        </a:ext>
                      </a:extLst>
                    </p:cNvPr>
                    <p:cNvSpPr/>
                    <p:nvPr/>
                  </p:nvSpPr>
                  <p:spPr>
                    <a:xfrm>
                      <a:off x="6158865" y="3343275"/>
                      <a:ext cx="55244" cy="40005"/>
                    </a:xfrm>
                    <a:custGeom>
                      <a:avLst/>
                      <a:gdLst>
                        <a:gd name="connsiteX0" fmla="*/ 17145 w 55244"/>
                        <a:gd name="connsiteY0" fmla="*/ 40005 h 40005"/>
                        <a:gd name="connsiteX1" fmla="*/ 55245 w 55244"/>
                        <a:gd name="connsiteY1" fmla="*/ 29528 h 40005"/>
                        <a:gd name="connsiteX2" fmla="*/ 39052 w 55244"/>
                        <a:gd name="connsiteY2" fmla="*/ 0 h 40005"/>
                        <a:gd name="connsiteX3" fmla="*/ 0 w 55244"/>
                        <a:gd name="connsiteY3" fmla="*/ 8572 h 40005"/>
                      </a:gdLst>
                      <a:ahLst/>
                      <a:cxnLst>
                        <a:cxn ang="0">
                          <a:pos x="connsiteX0" y="connsiteY0"/>
                        </a:cxn>
                        <a:cxn ang="0">
                          <a:pos x="connsiteX1" y="connsiteY1"/>
                        </a:cxn>
                        <a:cxn ang="0">
                          <a:pos x="connsiteX2" y="connsiteY2"/>
                        </a:cxn>
                        <a:cxn ang="0">
                          <a:pos x="connsiteX3" y="connsiteY3"/>
                        </a:cxn>
                      </a:cxnLst>
                      <a:rect l="l" t="t" r="r" b="b"/>
                      <a:pathLst>
                        <a:path w="55244" h="40005">
                          <a:moveTo>
                            <a:pt x="17145" y="40005"/>
                          </a:moveTo>
                          <a:lnTo>
                            <a:pt x="55245" y="29528"/>
                          </a:lnTo>
                          <a:lnTo>
                            <a:pt x="39052" y="0"/>
                          </a:lnTo>
                          <a:lnTo>
                            <a:pt x="0" y="8572"/>
                          </a:lnTo>
                          <a:close/>
                        </a:path>
                      </a:pathLst>
                    </a:custGeom>
                    <a:solidFill>
                      <a:srgbClr val="263238"/>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41E205BB-2089-4D4D-9BF6-763E456821C6}"/>
                        </a:ext>
                      </a:extLst>
                    </p:cNvPr>
                    <p:cNvSpPr/>
                    <p:nvPr/>
                  </p:nvSpPr>
                  <p:spPr>
                    <a:xfrm>
                      <a:off x="6189345" y="3298507"/>
                      <a:ext cx="72389" cy="35242"/>
                    </a:xfrm>
                    <a:custGeom>
                      <a:avLst/>
                      <a:gdLst>
                        <a:gd name="connsiteX0" fmla="*/ 0 w 72389"/>
                        <a:gd name="connsiteY0" fmla="*/ 12383 h 35242"/>
                        <a:gd name="connsiteX1" fmla="*/ 12383 w 72389"/>
                        <a:gd name="connsiteY1" fmla="*/ 35243 h 35242"/>
                        <a:gd name="connsiteX2" fmla="*/ 72390 w 72389"/>
                        <a:gd name="connsiteY2" fmla="*/ 21908 h 35242"/>
                        <a:gd name="connsiteX3" fmla="*/ 60008 w 72389"/>
                        <a:gd name="connsiteY3" fmla="*/ 0 h 35242"/>
                      </a:gdLst>
                      <a:ahLst/>
                      <a:cxnLst>
                        <a:cxn ang="0">
                          <a:pos x="connsiteX0" y="connsiteY0"/>
                        </a:cxn>
                        <a:cxn ang="0">
                          <a:pos x="connsiteX1" y="connsiteY1"/>
                        </a:cxn>
                        <a:cxn ang="0">
                          <a:pos x="connsiteX2" y="connsiteY2"/>
                        </a:cxn>
                        <a:cxn ang="0">
                          <a:pos x="connsiteX3" y="connsiteY3"/>
                        </a:cxn>
                      </a:cxnLst>
                      <a:rect l="l" t="t" r="r" b="b"/>
                      <a:pathLst>
                        <a:path w="72389" h="35242">
                          <a:moveTo>
                            <a:pt x="0" y="12383"/>
                          </a:moveTo>
                          <a:lnTo>
                            <a:pt x="12383" y="35243"/>
                          </a:lnTo>
                          <a:lnTo>
                            <a:pt x="72390" y="21908"/>
                          </a:lnTo>
                          <a:lnTo>
                            <a:pt x="60008" y="0"/>
                          </a:lnTo>
                          <a:close/>
                        </a:path>
                      </a:pathLst>
                    </a:custGeom>
                    <a:solidFill>
                      <a:srgbClr val="263238"/>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E7811396-09D6-B041-BADB-FB9B7F30C2EF}"/>
                        </a:ext>
                      </a:extLst>
                    </p:cNvPr>
                    <p:cNvSpPr/>
                    <p:nvPr/>
                  </p:nvSpPr>
                  <p:spPr>
                    <a:xfrm>
                      <a:off x="6376034" y="3368992"/>
                      <a:ext cx="72390" cy="45719"/>
                    </a:xfrm>
                    <a:custGeom>
                      <a:avLst/>
                      <a:gdLst>
                        <a:gd name="connsiteX0" fmla="*/ 0 w 72390"/>
                        <a:gd name="connsiteY0" fmla="*/ 13335 h 45719"/>
                        <a:gd name="connsiteX1" fmla="*/ 20003 w 72390"/>
                        <a:gd name="connsiteY1" fmla="*/ 45720 h 45719"/>
                        <a:gd name="connsiteX2" fmla="*/ 72390 w 72390"/>
                        <a:gd name="connsiteY2" fmla="*/ 31432 h 45719"/>
                        <a:gd name="connsiteX3" fmla="*/ 51435 w 72390"/>
                        <a:gd name="connsiteY3" fmla="*/ 0 h 45719"/>
                      </a:gdLst>
                      <a:ahLst/>
                      <a:cxnLst>
                        <a:cxn ang="0">
                          <a:pos x="connsiteX0" y="connsiteY0"/>
                        </a:cxn>
                        <a:cxn ang="0">
                          <a:pos x="connsiteX1" y="connsiteY1"/>
                        </a:cxn>
                        <a:cxn ang="0">
                          <a:pos x="connsiteX2" y="connsiteY2"/>
                        </a:cxn>
                        <a:cxn ang="0">
                          <a:pos x="connsiteX3" y="connsiteY3"/>
                        </a:cxn>
                      </a:cxnLst>
                      <a:rect l="l" t="t" r="r" b="b"/>
                      <a:pathLst>
                        <a:path w="72390" h="45719">
                          <a:moveTo>
                            <a:pt x="0" y="13335"/>
                          </a:moveTo>
                          <a:lnTo>
                            <a:pt x="20003" y="45720"/>
                          </a:lnTo>
                          <a:lnTo>
                            <a:pt x="72390" y="31432"/>
                          </a:lnTo>
                          <a:lnTo>
                            <a:pt x="51435" y="0"/>
                          </a:lnTo>
                          <a:close/>
                        </a:path>
                      </a:pathLst>
                    </a:custGeom>
                    <a:solidFill>
                      <a:srgbClr val="263238"/>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85562803-CC8B-5E4D-8CF1-D11679A381F3}"/>
                        </a:ext>
                      </a:extLst>
                    </p:cNvPr>
                    <p:cNvSpPr/>
                    <p:nvPr/>
                  </p:nvSpPr>
                  <p:spPr>
                    <a:xfrm>
                      <a:off x="6426517" y="3449002"/>
                      <a:ext cx="83819" cy="58102"/>
                    </a:xfrm>
                    <a:custGeom>
                      <a:avLst/>
                      <a:gdLst>
                        <a:gd name="connsiteX0" fmla="*/ 83820 w 83819"/>
                        <a:gd name="connsiteY0" fmla="*/ 42863 h 58102"/>
                        <a:gd name="connsiteX1" fmla="*/ 55245 w 83819"/>
                        <a:gd name="connsiteY1" fmla="*/ 0 h 58102"/>
                        <a:gd name="connsiteX2" fmla="*/ 0 w 83819"/>
                        <a:gd name="connsiteY2" fmla="*/ 15240 h 58102"/>
                        <a:gd name="connsiteX3" fmla="*/ 26670 w 83819"/>
                        <a:gd name="connsiteY3" fmla="*/ 58103 h 58102"/>
                      </a:gdLst>
                      <a:ahLst/>
                      <a:cxnLst>
                        <a:cxn ang="0">
                          <a:pos x="connsiteX0" y="connsiteY0"/>
                        </a:cxn>
                        <a:cxn ang="0">
                          <a:pos x="connsiteX1" y="connsiteY1"/>
                        </a:cxn>
                        <a:cxn ang="0">
                          <a:pos x="connsiteX2" y="connsiteY2"/>
                        </a:cxn>
                        <a:cxn ang="0">
                          <a:pos x="connsiteX3" y="connsiteY3"/>
                        </a:cxn>
                      </a:cxnLst>
                      <a:rect l="l" t="t" r="r" b="b"/>
                      <a:pathLst>
                        <a:path w="83819" h="58102">
                          <a:moveTo>
                            <a:pt x="83820" y="42863"/>
                          </a:moveTo>
                          <a:lnTo>
                            <a:pt x="55245" y="0"/>
                          </a:lnTo>
                          <a:lnTo>
                            <a:pt x="0" y="15240"/>
                          </a:lnTo>
                          <a:lnTo>
                            <a:pt x="26670" y="58103"/>
                          </a:lnTo>
                          <a:close/>
                        </a:path>
                      </a:pathLst>
                    </a:custGeom>
                    <a:solidFill>
                      <a:srgbClr val="263238"/>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5568B43E-0D81-8843-87CE-5545A03744A9}"/>
                        </a:ext>
                      </a:extLst>
                    </p:cNvPr>
                    <p:cNvSpPr/>
                    <p:nvPr/>
                  </p:nvSpPr>
                  <p:spPr>
                    <a:xfrm>
                      <a:off x="6275070" y="3315652"/>
                      <a:ext cx="65722" cy="38100"/>
                    </a:xfrm>
                    <a:custGeom>
                      <a:avLst/>
                      <a:gdLst>
                        <a:gd name="connsiteX0" fmla="*/ 0 w 65722"/>
                        <a:gd name="connsiteY0" fmla="*/ 10478 h 38100"/>
                        <a:gd name="connsiteX1" fmla="*/ 15240 w 65722"/>
                        <a:gd name="connsiteY1" fmla="*/ 38100 h 38100"/>
                        <a:gd name="connsiteX2" fmla="*/ 65723 w 65722"/>
                        <a:gd name="connsiteY2" fmla="*/ 25717 h 38100"/>
                        <a:gd name="connsiteX3" fmla="*/ 49530 w 65722"/>
                        <a:gd name="connsiteY3" fmla="*/ 0 h 38100"/>
                      </a:gdLst>
                      <a:ahLst/>
                      <a:cxnLst>
                        <a:cxn ang="0">
                          <a:pos x="connsiteX0" y="connsiteY0"/>
                        </a:cxn>
                        <a:cxn ang="0">
                          <a:pos x="connsiteX1" y="connsiteY1"/>
                        </a:cxn>
                        <a:cxn ang="0">
                          <a:pos x="connsiteX2" y="connsiteY2"/>
                        </a:cxn>
                        <a:cxn ang="0">
                          <a:pos x="connsiteX3" y="connsiteY3"/>
                        </a:cxn>
                      </a:cxnLst>
                      <a:rect l="l" t="t" r="r" b="b"/>
                      <a:pathLst>
                        <a:path w="65722" h="38100">
                          <a:moveTo>
                            <a:pt x="0" y="10478"/>
                          </a:moveTo>
                          <a:lnTo>
                            <a:pt x="15240" y="38100"/>
                          </a:lnTo>
                          <a:lnTo>
                            <a:pt x="65723" y="25717"/>
                          </a:lnTo>
                          <a:lnTo>
                            <a:pt x="49530" y="0"/>
                          </a:lnTo>
                          <a:close/>
                        </a:path>
                      </a:pathLst>
                    </a:custGeom>
                    <a:solidFill>
                      <a:srgbClr val="263238"/>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944714C4-8823-EC4A-9B90-D4F206443783}"/>
                        </a:ext>
                      </a:extLst>
                    </p:cNvPr>
                    <p:cNvSpPr/>
                    <p:nvPr/>
                  </p:nvSpPr>
                  <p:spPr>
                    <a:xfrm>
                      <a:off x="6244590" y="3502342"/>
                      <a:ext cx="63817" cy="52387"/>
                    </a:xfrm>
                    <a:custGeom>
                      <a:avLst/>
                      <a:gdLst>
                        <a:gd name="connsiteX0" fmla="*/ 41910 w 63817"/>
                        <a:gd name="connsiteY0" fmla="*/ 0 h 52387"/>
                        <a:gd name="connsiteX1" fmla="*/ 0 w 63817"/>
                        <a:gd name="connsiteY1" fmla="*/ 11430 h 52387"/>
                        <a:gd name="connsiteX2" fmla="*/ 21907 w 63817"/>
                        <a:gd name="connsiteY2" fmla="*/ 52388 h 52387"/>
                        <a:gd name="connsiteX3" fmla="*/ 63817 w 63817"/>
                        <a:gd name="connsiteY3" fmla="*/ 40957 h 52387"/>
                      </a:gdLst>
                      <a:ahLst/>
                      <a:cxnLst>
                        <a:cxn ang="0">
                          <a:pos x="connsiteX0" y="connsiteY0"/>
                        </a:cxn>
                        <a:cxn ang="0">
                          <a:pos x="connsiteX1" y="connsiteY1"/>
                        </a:cxn>
                        <a:cxn ang="0">
                          <a:pos x="connsiteX2" y="connsiteY2"/>
                        </a:cxn>
                        <a:cxn ang="0">
                          <a:pos x="connsiteX3" y="connsiteY3"/>
                        </a:cxn>
                      </a:cxnLst>
                      <a:rect l="l" t="t" r="r" b="b"/>
                      <a:pathLst>
                        <a:path w="63817" h="52387">
                          <a:moveTo>
                            <a:pt x="41910" y="0"/>
                          </a:moveTo>
                          <a:lnTo>
                            <a:pt x="0" y="11430"/>
                          </a:lnTo>
                          <a:lnTo>
                            <a:pt x="21907" y="52388"/>
                          </a:lnTo>
                          <a:lnTo>
                            <a:pt x="63817" y="40957"/>
                          </a:lnTo>
                          <a:close/>
                        </a:path>
                      </a:pathLst>
                    </a:custGeom>
                    <a:solidFill>
                      <a:srgbClr val="263238"/>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31160C1F-737C-1B4A-BA2D-ECA44968F0AE}"/>
                        </a:ext>
                      </a:extLst>
                    </p:cNvPr>
                    <p:cNvSpPr/>
                    <p:nvPr/>
                  </p:nvSpPr>
                  <p:spPr>
                    <a:xfrm>
                      <a:off x="6400800" y="3408044"/>
                      <a:ext cx="75247" cy="48577"/>
                    </a:xfrm>
                    <a:custGeom>
                      <a:avLst/>
                      <a:gdLst>
                        <a:gd name="connsiteX0" fmla="*/ 0 w 75247"/>
                        <a:gd name="connsiteY0" fmla="*/ 14288 h 48577"/>
                        <a:gd name="connsiteX1" fmla="*/ 20955 w 75247"/>
                        <a:gd name="connsiteY1" fmla="*/ 48578 h 48577"/>
                        <a:gd name="connsiteX2" fmla="*/ 75247 w 75247"/>
                        <a:gd name="connsiteY2" fmla="*/ 33338 h 48577"/>
                        <a:gd name="connsiteX3" fmla="*/ 52388 w 75247"/>
                        <a:gd name="connsiteY3" fmla="*/ 0 h 48577"/>
                      </a:gdLst>
                      <a:ahLst/>
                      <a:cxnLst>
                        <a:cxn ang="0">
                          <a:pos x="connsiteX0" y="connsiteY0"/>
                        </a:cxn>
                        <a:cxn ang="0">
                          <a:pos x="connsiteX1" y="connsiteY1"/>
                        </a:cxn>
                        <a:cxn ang="0">
                          <a:pos x="connsiteX2" y="connsiteY2"/>
                        </a:cxn>
                        <a:cxn ang="0">
                          <a:pos x="connsiteX3" y="connsiteY3"/>
                        </a:cxn>
                      </a:cxnLst>
                      <a:rect l="l" t="t" r="r" b="b"/>
                      <a:pathLst>
                        <a:path w="75247" h="48577">
                          <a:moveTo>
                            <a:pt x="0" y="14288"/>
                          </a:moveTo>
                          <a:lnTo>
                            <a:pt x="20955" y="48578"/>
                          </a:lnTo>
                          <a:lnTo>
                            <a:pt x="75247" y="33338"/>
                          </a:lnTo>
                          <a:lnTo>
                            <a:pt x="52388" y="0"/>
                          </a:lnTo>
                          <a:close/>
                        </a:path>
                      </a:pathLst>
                    </a:custGeom>
                    <a:solidFill>
                      <a:srgbClr val="263238"/>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5E75308B-BE3C-4745-91AE-307AB08CE2BC}"/>
                        </a:ext>
                      </a:extLst>
                    </p:cNvPr>
                    <p:cNvSpPr/>
                    <p:nvPr/>
                  </p:nvSpPr>
                  <p:spPr>
                    <a:xfrm>
                      <a:off x="6294120" y="3348990"/>
                      <a:ext cx="68579" cy="41909"/>
                    </a:xfrm>
                    <a:custGeom>
                      <a:avLst/>
                      <a:gdLst>
                        <a:gd name="connsiteX0" fmla="*/ 68580 w 68579"/>
                        <a:gd name="connsiteY0" fmla="*/ 27622 h 41909"/>
                        <a:gd name="connsiteX1" fmla="*/ 51435 w 68579"/>
                        <a:gd name="connsiteY1" fmla="*/ 0 h 41909"/>
                        <a:gd name="connsiteX2" fmla="*/ 0 w 68579"/>
                        <a:gd name="connsiteY2" fmla="*/ 12382 h 41909"/>
                        <a:gd name="connsiteX3" fmla="*/ 16192 w 68579"/>
                        <a:gd name="connsiteY3" fmla="*/ 41910 h 41909"/>
                      </a:gdLst>
                      <a:ahLst/>
                      <a:cxnLst>
                        <a:cxn ang="0">
                          <a:pos x="connsiteX0" y="connsiteY0"/>
                        </a:cxn>
                        <a:cxn ang="0">
                          <a:pos x="connsiteX1" y="connsiteY1"/>
                        </a:cxn>
                        <a:cxn ang="0">
                          <a:pos x="connsiteX2" y="connsiteY2"/>
                        </a:cxn>
                        <a:cxn ang="0">
                          <a:pos x="connsiteX3" y="connsiteY3"/>
                        </a:cxn>
                      </a:cxnLst>
                      <a:rect l="l" t="t" r="r" b="b"/>
                      <a:pathLst>
                        <a:path w="68579" h="41909">
                          <a:moveTo>
                            <a:pt x="68580" y="27622"/>
                          </a:moveTo>
                          <a:lnTo>
                            <a:pt x="51435" y="0"/>
                          </a:lnTo>
                          <a:lnTo>
                            <a:pt x="0" y="12382"/>
                          </a:lnTo>
                          <a:lnTo>
                            <a:pt x="16192" y="41910"/>
                          </a:lnTo>
                          <a:close/>
                        </a:path>
                      </a:pathLst>
                    </a:custGeom>
                    <a:solidFill>
                      <a:srgbClr val="263238"/>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F050818E-E83A-C84C-8CCA-2068EE0DB365}"/>
                        </a:ext>
                      </a:extLst>
                    </p:cNvPr>
                    <p:cNvSpPr/>
                    <p:nvPr/>
                  </p:nvSpPr>
                  <p:spPr>
                    <a:xfrm>
                      <a:off x="6399847" y="3675697"/>
                      <a:ext cx="79057" cy="52387"/>
                    </a:xfrm>
                    <a:custGeom>
                      <a:avLst/>
                      <a:gdLst>
                        <a:gd name="connsiteX0" fmla="*/ 58103 w 79057"/>
                        <a:gd name="connsiteY0" fmla="*/ 0 h 52387"/>
                        <a:gd name="connsiteX1" fmla="*/ 0 w 79057"/>
                        <a:gd name="connsiteY1" fmla="*/ 14288 h 52387"/>
                        <a:gd name="connsiteX2" fmla="*/ 20955 w 79057"/>
                        <a:gd name="connsiteY2" fmla="*/ 52388 h 52387"/>
                        <a:gd name="connsiteX3" fmla="*/ 79058 w 79057"/>
                        <a:gd name="connsiteY3" fmla="*/ 37147 h 52387"/>
                      </a:gdLst>
                      <a:ahLst/>
                      <a:cxnLst>
                        <a:cxn ang="0">
                          <a:pos x="connsiteX0" y="connsiteY0"/>
                        </a:cxn>
                        <a:cxn ang="0">
                          <a:pos x="connsiteX1" y="connsiteY1"/>
                        </a:cxn>
                        <a:cxn ang="0">
                          <a:pos x="connsiteX2" y="connsiteY2"/>
                        </a:cxn>
                        <a:cxn ang="0">
                          <a:pos x="connsiteX3" y="connsiteY3"/>
                        </a:cxn>
                      </a:cxnLst>
                      <a:rect l="l" t="t" r="r" b="b"/>
                      <a:pathLst>
                        <a:path w="79057" h="52387">
                          <a:moveTo>
                            <a:pt x="58103" y="0"/>
                          </a:moveTo>
                          <a:lnTo>
                            <a:pt x="0" y="14288"/>
                          </a:lnTo>
                          <a:lnTo>
                            <a:pt x="20955" y="52388"/>
                          </a:lnTo>
                          <a:lnTo>
                            <a:pt x="79058" y="37147"/>
                          </a:lnTo>
                          <a:close/>
                        </a:path>
                      </a:pathLst>
                    </a:custGeom>
                    <a:solidFill>
                      <a:srgbClr val="263238"/>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5EC665D-6CF7-434B-A03F-D285E975D604}"/>
                        </a:ext>
                      </a:extLst>
                    </p:cNvPr>
                    <p:cNvSpPr/>
                    <p:nvPr/>
                  </p:nvSpPr>
                  <p:spPr>
                    <a:xfrm>
                      <a:off x="6341744" y="3219450"/>
                      <a:ext cx="76200" cy="46672"/>
                    </a:xfrm>
                    <a:custGeom>
                      <a:avLst/>
                      <a:gdLst>
                        <a:gd name="connsiteX0" fmla="*/ 26670 w 76200"/>
                        <a:gd name="connsiteY0" fmla="*/ 46672 h 46672"/>
                        <a:gd name="connsiteX1" fmla="*/ 76200 w 76200"/>
                        <a:gd name="connsiteY1" fmla="*/ 36195 h 46672"/>
                        <a:gd name="connsiteX2" fmla="*/ 49530 w 76200"/>
                        <a:gd name="connsiteY2" fmla="*/ 0 h 46672"/>
                        <a:gd name="connsiteX3" fmla="*/ 0 w 76200"/>
                        <a:gd name="connsiteY3" fmla="*/ 7620 h 46672"/>
                      </a:gdLst>
                      <a:ahLst/>
                      <a:cxnLst>
                        <a:cxn ang="0">
                          <a:pos x="connsiteX0" y="connsiteY0"/>
                        </a:cxn>
                        <a:cxn ang="0">
                          <a:pos x="connsiteX1" y="connsiteY1"/>
                        </a:cxn>
                        <a:cxn ang="0">
                          <a:pos x="connsiteX2" y="connsiteY2"/>
                        </a:cxn>
                        <a:cxn ang="0">
                          <a:pos x="connsiteX3" y="connsiteY3"/>
                        </a:cxn>
                      </a:cxnLst>
                      <a:rect l="l" t="t" r="r" b="b"/>
                      <a:pathLst>
                        <a:path w="76200" h="46672">
                          <a:moveTo>
                            <a:pt x="26670" y="46672"/>
                          </a:moveTo>
                          <a:lnTo>
                            <a:pt x="76200" y="36195"/>
                          </a:lnTo>
                          <a:lnTo>
                            <a:pt x="49530" y="0"/>
                          </a:lnTo>
                          <a:lnTo>
                            <a:pt x="0" y="7620"/>
                          </a:lnTo>
                          <a:close/>
                        </a:path>
                      </a:pathLst>
                    </a:custGeom>
                    <a:solidFill>
                      <a:srgbClr val="263238"/>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7A6D6F9-A777-D043-9B34-510E42115F92}"/>
                        </a:ext>
                      </a:extLst>
                    </p:cNvPr>
                    <p:cNvSpPr/>
                    <p:nvPr/>
                  </p:nvSpPr>
                  <p:spPr>
                    <a:xfrm>
                      <a:off x="6159817" y="3247072"/>
                      <a:ext cx="85725" cy="56197"/>
                    </a:xfrm>
                    <a:custGeom>
                      <a:avLst/>
                      <a:gdLst>
                        <a:gd name="connsiteX0" fmla="*/ 85725 w 85725"/>
                        <a:gd name="connsiteY0" fmla="*/ 43815 h 56197"/>
                        <a:gd name="connsiteX1" fmla="*/ 60960 w 85725"/>
                        <a:gd name="connsiteY1" fmla="*/ 0 h 56197"/>
                        <a:gd name="connsiteX2" fmla="*/ 0 w 85725"/>
                        <a:gd name="connsiteY2" fmla="*/ 10478 h 56197"/>
                        <a:gd name="connsiteX3" fmla="*/ 25717 w 85725"/>
                        <a:gd name="connsiteY3" fmla="*/ 56197 h 56197"/>
                      </a:gdLst>
                      <a:ahLst/>
                      <a:cxnLst>
                        <a:cxn ang="0">
                          <a:pos x="connsiteX0" y="connsiteY0"/>
                        </a:cxn>
                        <a:cxn ang="0">
                          <a:pos x="connsiteX1" y="connsiteY1"/>
                        </a:cxn>
                        <a:cxn ang="0">
                          <a:pos x="connsiteX2" y="connsiteY2"/>
                        </a:cxn>
                        <a:cxn ang="0">
                          <a:pos x="connsiteX3" y="connsiteY3"/>
                        </a:cxn>
                      </a:cxnLst>
                      <a:rect l="l" t="t" r="r" b="b"/>
                      <a:pathLst>
                        <a:path w="85725" h="56197">
                          <a:moveTo>
                            <a:pt x="85725" y="43815"/>
                          </a:moveTo>
                          <a:lnTo>
                            <a:pt x="60960" y="0"/>
                          </a:lnTo>
                          <a:lnTo>
                            <a:pt x="0" y="10478"/>
                          </a:lnTo>
                          <a:lnTo>
                            <a:pt x="25717" y="56197"/>
                          </a:lnTo>
                          <a:close/>
                        </a:path>
                      </a:pathLst>
                    </a:custGeom>
                    <a:solidFill>
                      <a:srgbClr val="263238"/>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8F974EF4-BB52-A64F-B0C8-647A80BE2FEB}"/>
                        </a:ext>
                      </a:extLst>
                    </p:cNvPr>
                    <p:cNvSpPr/>
                    <p:nvPr/>
                  </p:nvSpPr>
                  <p:spPr>
                    <a:xfrm>
                      <a:off x="6247447" y="3400425"/>
                      <a:ext cx="77152" cy="49530"/>
                    </a:xfrm>
                    <a:custGeom>
                      <a:avLst/>
                      <a:gdLst>
                        <a:gd name="connsiteX0" fmla="*/ 77153 w 77152"/>
                        <a:gd name="connsiteY0" fmla="*/ 33338 h 49530"/>
                        <a:gd name="connsiteX1" fmla="*/ 58103 w 77152"/>
                        <a:gd name="connsiteY1" fmla="*/ 0 h 49530"/>
                        <a:gd name="connsiteX2" fmla="*/ 0 w 77152"/>
                        <a:gd name="connsiteY2" fmla="*/ 15240 h 49530"/>
                        <a:gd name="connsiteX3" fmla="*/ 19050 w 77152"/>
                        <a:gd name="connsiteY3" fmla="*/ 49530 h 49530"/>
                      </a:gdLst>
                      <a:ahLst/>
                      <a:cxnLst>
                        <a:cxn ang="0">
                          <a:pos x="connsiteX0" y="connsiteY0"/>
                        </a:cxn>
                        <a:cxn ang="0">
                          <a:pos x="connsiteX1" y="connsiteY1"/>
                        </a:cxn>
                        <a:cxn ang="0">
                          <a:pos x="connsiteX2" y="connsiteY2"/>
                        </a:cxn>
                        <a:cxn ang="0">
                          <a:pos x="connsiteX3" y="connsiteY3"/>
                        </a:cxn>
                      </a:cxnLst>
                      <a:rect l="l" t="t" r="r" b="b"/>
                      <a:pathLst>
                        <a:path w="77152" h="49530">
                          <a:moveTo>
                            <a:pt x="77153" y="33338"/>
                          </a:moveTo>
                          <a:lnTo>
                            <a:pt x="58103" y="0"/>
                          </a:lnTo>
                          <a:lnTo>
                            <a:pt x="0" y="15240"/>
                          </a:lnTo>
                          <a:lnTo>
                            <a:pt x="19050" y="49530"/>
                          </a:lnTo>
                          <a:close/>
                        </a:path>
                      </a:pathLst>
                    </a:custGeom>
                    <a:solidFill>
                      <a:srgbClr val="263238"/>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BE556C9E-9658-DD41-BA40-FC1226C7CE54}"/>
                        </a:ext>
                      </a:extLst>
                    </p:cNvPr>
                    <p:cNvSpPr/>
                    <p:nvPr/>
                  </p:nvSpPr>
                  <p:spPr>
                    <a:xfrm>
                      <a:off x="6388417" y="3516630"/>
                      <a:ext cx="84772" cy="55244"/>
                    </a:xfrm>
                    <a:custGeom>
                      <a:avLst/>
                      <a:gdLst>
                        <a:gd name="connsiteX0" fmla="*/ 84772 w 84772"/>
                        <a:gd name="connsiteY0" fmla="*/ 38100 h 55244"/>
                        <a:gd name="connsiteX1" fmla="*/ 60960 w 84772"/>
                        <a:gd name="connsiteY1" fmla="*/ 0 h 55244"/>
                        <a:gd name="connsiteX2" fmla="*/ 0 w 84772"/>
                        <a:gd name="connsiteY2" fmla="*/ 15240 h 55244"/>
                        <a:gd name="connsiteX3" fmla="*/ 21907 w 84772"/>
                        <a:gd name="connsiteY3" fmla="*/ 55245 h 55244"/>
                      </a:gdLst>
                      <a:ahLst/>
                      <a:cxnLst>
                        <a:cxn ang="0">
                          <a:pos x="connsiteX0" y="connsiteY0"/>
                        </a:cxn>
                        <a:cxn ang="0">
                          <a:pos x="connsiteX1" y="connsiteY1"/>
                        </a:cxn>
                        <a:cxn ang="0">
                          <a:pos x="connsiteX2" y="connsiteY2"/>
                        </a:cxn>
                        <a:cxn ang="0">
                          <a:pos x="connsiteX3" y="connsiteY3"/>
                        </a:cxn>
                      </a:cxnLst>
                      <a:rect l="l" t="t" r="r" b="b"/>
                      <a:pathLst>
                        <a:path w="84772" h="55244">
                          <a:moveTo>
                            <a:pt x="84772" y="38100"/>
                          </a:moveTo>
                          <a:lnTo>
                            <a:pt x="60960" y="0"/>
                          </a:lnTo>
                          <a:lnTo>
                            <a:pt x="0" y="15240"/>
                          </a:lnTo>
                          <a:lnTo>
                            <a:pt x="21907" y="55245"/>
                          </a:lnTo>
                          <a:close/>
                        </a:path>
                      </a:pathLst>
                    </a:custGeom>
                    <a:solidFill>
                      <a:srgbClr val="263238"/>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A1D9406B-09F5-9845-AA0A-AADC4E9C3973}"/>
                        </a:ext>
                      </a:extLst>
                    </p:cNvPr>
                    <p:cNvSpPr/>
                    <p:nvPr/>
                  </p:nvSpPr>
                  <p:spPr>
                    <a:xfrm>
                      <a:off x="6360794" y="3466147"/>
                      <a:ext cx="83820" cy="58102"/>
                    </a:xfrm>
                    <a:custGeom>
                      <a:avLst/>
                      <a:gdLst>
                        <a:gd name="connsiteX0" fmla="*/ 83820 w 83820"/>
                        <a:gd name="connsiteY0" fmla="*/ 42863 h 58102"/>
                        <a:gd name="connsiteX1" fmla="*/ 57150 w 83820"/>
                        <a:gd name="connsiteY1" fmla="*/ 0 h 58102"/>
                        <a:gd name="connsiteX2" fmla="*/ 0 w 83820"/>
                        <a:gd name="connsiteY2" fmla="*/ 16193 h 58102"/>
                        <a:gd name="connsiteX3" fmla="*/ 23813 w 83820"/>
                        <a:gd name="connsiteY3" fmla="*/ 58103 h 58102"/>
                      </a:gdLst>
                      <a:ahLst/>
                      <a:cxnLst>
                        <a:cxn ang="0">
                          <a:pos x="connsiteX0" y="connsiteY0"/>
                        </a:cxn>
                        <a:cxn ang="0">
                          <a:pos x="connsiteX1" y="connsiteY1"/>
                        </a:cxn>
                        <a:cxn ang="0">
                          <a:pos x="connsiteX2" y="connsiteY2"/>
                        </a:cxn>
                        <a:cxn ang="0">
                          <a:pos x="connsiteX3" y="connsiteY3"/>
                        </a:cxn>
                      </a:cxnLst>
                      <a:rect l="l" t="t" r="r" b="b"/>
                      <a:pathLst>
                        <a:path w="83820" h="58102">
                          <a:moveTo>
                            <a:pt x="83820" y="42863"/>
                          </a:moveTo>
                          <a:lnTo>
                            <a:pt x="57150" y="0"/>
                          </a:lnTo>
                          <a:lnTo>
                            <a:pt x="0" y="16193"/>
                          </a:lnTo>
                          <a:lnTo>
                            <a:pt x="23813" y="58103"/>
                          </a:lnTo>
                          <a:close/>
                        </a:path>
                      </a:pathLst>
                    </a:custGeom>
                    <a:solidFill>
                      <a:srgbClr val="263238"/>
                    </a:solidFill>
                    <a:ln w="952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4C1F51AA-140E-4A48-B135-7A90D15236E6}"/>
                        </a:ext>
                      </a:extLst>
                    </p:cNvPr>
                    <p:cNvSpPr/>
                    <p:nvPr/>
                  </p:nvSpPr>
                  <p:spPr>
                    <a:xfrm>
                      <a:off x="6457950" y="3499484"/>
                      <a:ext cx="82867" cy="52387"/>
                    </a:xfrm>
                    <a:custGeom>
                      <a:avLst/>
                      <a:gdLst>
                        <a:gd name="connsiteX0" fmla="*/ 82868 w 82867"/>
                        <a:gd name="connsiteY0" fmla="*/ 37147 h 52387"/>
                        <a:gd name="connsiteX1" fmla="*/ 58103 w 82867"/>
                        <a:gd name="connsiteY1" fmla="*/ 0 h 52387"/>
                        <a:gd name="connsiteX2" fmla="*/ 0 w 82867"/>
                        <a:gd name="connsiteY2" fmla="*/ 15240 h 52387"/>
                        <a:gd name="connsiteX3" fmla="*/ 23813 w 82867"/>
                        <a:gd name="connsiteY3" fmla="*/ 52388 h 52387"/>
                      </a:gdLst>
                      <a:ahLst/>
                      <a:cxnLst>
                        <a:cxn ang="0">
                          <a:pos x="connsiteX0" y="connsiteY0"/>
                        </a:cxn>
                        <a:cxn ang="0">
                          <a:pos x="connsiteX1" y="connsiteY1"/>
                        </a:cxn>
                        <a:cxn ang="0">
                          <a:pos x="connsiteX2" y="connsiteY2"/>
                        </a:cxn>
                        <a:cxn ang="0">
                          <a:pos x="connsiteX3" y="connsiteY3"/>
                        </a:cxn>
                      </a:cxnLst>
                      <a:rect l="l" t="t" r="r" b="b"/>
                      <a:pathLst>
                        <a:path w="82867" h="52387">
                          <a:moveTo>
                            <a:pt x="82868" y="37147"/>
                          </a:moveTo>
                          <a:lnTo>
                            <a:pt x="58103" y="0"/>
                          </a:lnTo>
                          <a:lnTo>
                            <a:pt x="0" y="15240"/>
                          </a:lnTo>
                          <a:lnTo>
                            <a:pt x="23813" y="52388"/>
                          </a:lnTo>
                          <a:close/>
                        </a:path>
                      </a:pathLst>
                    </a:custGeom>
                    <a:solidFill>
                      <a:srgbClr val="263238"/>
                    </a:solidFill>
                    <a:ln w="952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605B8180-C9E2-0342-B843-71E013CA6286}"/>
                        </a:ext>
                      </a:extLst>
                    </p:cNvPr>
                    <p:cNvSpPr/>
                    <p:nvPr/>
                  </p:nvSpPr>
                  <p:spPr>
                    <a:xfrm>
                      <a:off x="6315075" y="3384232"/>
                      <a:ext cx="72390" cy="47625"/>
                    </a:xfrm>
                    <a:custGeom>
                      <a:avLst/>
                      <a:gdLst>
                        <a:gd name="connsiteX0" fmla="*/ 72390 w 72390"/>
                        <a:gd name="connsiteY0" fmla="*/ 32385 h 47625"/>
                        <a:gd name="connsiteX1" fmla="*/ 52388 w 72390"/>
                        <a:gd name="connsiteY1" fmla="*/ 0 h 47625"/>
                        <a:gd name="connsiteX2" fmla="*/ 0 w 72390"/>
                        <a:gd name="connsiteY2" fmla="*/ 14288 h 47625"/>
                        <a:gd name="connsiteX3" fmla="*/ 18097 w 7239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72390" h="47625">
                          <a:moveTo>
                            <a:pt x="72390" y="32385"/>
                          </a:moveTo>
                          <a:lnTo>
                            <a:pt x="52388" y="0"/>
                          </a:lnTo>
                          <a:lnTo>
                            <a:pt x="0" y="14288"/>
                          </a:lnTo>
                          <a:lnTo>
                            <a:pt x="18097" y="47625"/>
                          </a:lnTo>
                          <a:close/>
                        </a:path>
                      </a:pathLst>
                    </a:custGeom>
                    <a:solidFill>
                      <a:srgbClr val="263238"/>
                    </a:solidFill>
                    <a:ln w="952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1A0239E-DD9C-A343-9248-43986A7BFCA1}"/>
                        </a:ext>
                      </a:extLst>
                    </p:cNvPr>
                    <p:cNvSpPr/>
                    <p:nvPr/>
                  </p:nvSpPr>
                  <p:spPr>
                    <a:xfrm>
                      <a:off x="6354127" y="3333750"/>
                      <a:ext cx="67627" cy="40957"/>
                    </a:xfrm>
                    <a:custGeom>
                      <a:avLst/>
                      <a:gdLst>
                        <a:gd name="connsiteX0" fmla="*/ 0 w 67627"/>
                        <a:gd name="connsiteY0" fmla="*/ 12382 h 40957"/>
                        <a:gd name="connsiteX1" fmla="*/ 17145 w 67627"/>
                        <a:gd name="connsiteY1" fmla="*/ 40957 h 40957"/>
                        <a:gd name="connsiteX2" fmla="*/ 67628 w 67627"/>
                        <a:gd name="connsiteY2" fmla="*/ 27622 h 40957"/>
                        <a:gd name="connsiteX3" fmla="*/ 49530 w 67627"/>
                        <a:gd name="connsiteY3" fmla="*/ 0 h 40957"/>
                      </a:gdLst>
                      <a:ahLst/>
                      <a:cxnLst>
                        <a:cxn ang="0">
                          <a:pos x="connsiteX0" y="connsiteY0"/>
                        </a:cxn>
                        <a:cxn ang="0">
                          <a:pos x="connsiteX1" y="connsiteY1"/>
                        </a:cxn>
                        <a:cxn ang="0">
                          <a:pos x="connsiteX2" y="connsiteY2"/>
                        </a:cxn>
                        <a:cxn ang="0">
                          <a:pos x="connsiteX3" y="connsiteY3"/>
                        </a:cxn>
                      </a:cxnLst>
                      <a:rect l="l" t="t" r="r" b="b"/>
                      <a:pathLst>
                        <a:path w="67627" h="40957">
                          <a:moveTo>
                            <a:pt x="0" y="12382"/>
                          </a:moveTo>
                          <a:lnTo>
                            <a:pt x="17145" y="40957"/>
                          </a:lnTo>
                          <a:lnTo>
                            <a:pt x="67628" y="27622"/>
                          </a:lnTo>
                          <a:lnTo>
                            <a:pt x="49530" y="0"/>
                          </a:lnTo>
                          <a:close/>
                        </a:path>
                      </a:pathLst>
                    </a:custGeom>
                    <a:solidFill>
                      <a:srgbClr val="263238"/>
                    </a:solidFill>
                    <a:ln w="952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BCF17ADA-B569-6649-8AC0-5785B04D9726}"/>
                        </a:ext>
                      </a:extLst>
                    </p:cNvPr>
                    <p:cNvSpPr/>
                    <p:nvPr/>
                  </p:nvSpPr>
                  <p:spPr>
                    <a:xfrm>
                      <a:off x="6336982" y="3424237"/>
                      <a:ext cx="76200" cy="50482"/>
                    </a:xfrm>
                    <a:custGeom>
                      <a:avLst/>
                      <a:gdLst>
                        <a:gd name="connsiteX0" fmla="*/ 76200 w 76200"/>
                        <a:gd name="connsiteY0" fmla="*/ 34290 h 50482"/>
                        <a:gd name="connsiteX1" fmla="*/ 55245 w 76200"/>
                        <a:gd name="connsiteY1" fmla="*/ 0 h 50482"/>
                        <a:gd name="connsiteX2" fmla="*/ 0 w 76200"/>
                        <a:gd name="connsiteY2" fmla="*/ 15240 h 50482"/>
                        <a:gd name="connsiteX3" fmla="*/ 20003 w 76200"/>
                        <a:gd name="connsiteY3" fmla="*/ 50482 h 50482"/>
                      </a:gdLst>
                      <a:ahLst/>
                      <a:cxnLst>
                        <a:cxn ang="0">
                          <a:pos x="connsiteX0" y="connsiteY0"/>
                        </a:cxn>
                        <a:cxn ang="0">
                          <a:pos x="connsiteX1" y="connsiteY1"/>
                        </a:cxn>
                        <a:cxn ang="0">
                          <a:pos x="connsiteX2" y="connsiteY2"/>
                        </a:cxn>
                        <a:cxn ang="0">
                          <a:pos x="connsiteX3" y="connsiteY3"/>
                        </a:cxn>
                      </a:cxnLst>
                      <a:rect l="l" t="t" r="r" b="b"/>
                      <a:pathLst>
                        <a:path w="76200" h="50482">
                          <a:moveTo>
                            <a:pt x="76200" y="34290"/>
                          </a:moveTo>
                          <a:lnTo>
                            <a:pt x="55245" y="0"/>
                          </a:lnTo>
                          <a:lnTo>
                            <a:pt x="0" y="15240"/>
                          </a:lnTo>
                          <a:lnTo>
                            <a:pt x="20003" y="50482"/>
                          </a:lnTo>
                          <a:close/>
                        </a:path>
                      </a:pathLst>
                    </a:custGeom>
                    <a:solidFill>
                      <a:srgbClr val="263238"/>
                    </a:solidFill>
                    <a:ln w="952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B6685E21-6A41-D545-83FD-58E8F9C7546E}"/>
                        </a:ext>
                      </a:extLst>
                    </p:cNvPr>
                    <p:cNvSpPr/>
                    <p:nvPr/>
                  </p:nvSpPr>
                  <p:spPr>
                    <a:xfrm>
                      <a:off x="6486525" y="3544252"/>
                      <a:ext cx="82867" cy="52387"/>
                    </a:xfrm>
                    <a:custGeom>
                      <a:avLst/>
                      <a:gdLst>
                        <a:gd name="connsiteX0" fmla="*/ 82868 w 82867"/>
                        <a:gd name="connsiteY0" fmla="*/ 35242 h 52387"/>
                        <a:gd name="connsiteX1" fmla="*/ 59055 w 82867"/>
                        <a:gd name="connsiteY1" fmla="*/ 0 h 52387"/>
                        <a:gd name="connsiteX2" fmla="*/ 0 w 82867"/>
                        <a:gd name="connsiteY2" fmla="*/ 15240 h 52387"/>
                        <a:gd name="connsiteX3" fmla="*/ 21907 w 82867"/>
                        <a:gd name="connsiteY3" fmla="*/ 52388 h 52387"/>
                      </a:gdLst>
                      <a:ahLst/>
                      <a:cxnLst>
                        <a:cxn ang="0">
                          <a:pos x="connsiteX0" y="connsiteY0"/>
                        </a:cxn>
                        <a:cxn ang="0">
                          <a:pos x="connsiteX1" y="connsiteY1"/>
                        </a:cxn>
                        <a:cxn ang="0">
                          <a:pos x="connsiteX2" y="connsiteY2"/>
                        </a:cxn>
                        <a:cxn ang="0">
                          <a:pos x="connsiteX3" y="connsiteY3"/>
                        </a:cxn>
                      </a:cxnLst>
                      <a:rect l="l" t="t" r="r" b="b"/>
                      <a:pathLst>
                        <a:path w="82867" h="52387">
                          <a:moveTo>
                            <a:pt x="82868" y="35242"/>
                          </a:moveTo>
                          <a:lnTo>
                            <a:pt x="59055" y="0"/>
                          </a:lnTo>
                          <a:lnTo>
                            <a:pt x="0" y="15240"/>
                          </a:lnTo>
                          <a:lnTo>
                            <a:pt x="21907" y="52388"/>
                          </a:lnTo>
                          <a:close/>
                        </a:path>
                      </a:pathLst>
                    </a:custGeom>
                    <a:solidFill>
                      <a:srgbClr val="263238"/>
                    </a:solidFill>
                    <a:ln w="952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29DC9120-ABB1-594D-9508-E10A278256DF}"/>
                        </a:ext>
                      </a:extLst>
                    </p:cNvPr>
                    <p:cNvSpPr/>
                    <p:nvPr/>
                  </p:nvSpPr>
                  <p:spPr>
                    <a:xfrm>
                      <a:off x="6439852" y="3606165"/>
                      <a:ext cx="90487" cy="59054"/>
                    </a:xfrm>
                    <a:custGeom>
                      <a:avLst/>
                      <a:gdLst>
                        <a:gd name="connsiteX0" fmla="*/ 90488 w 90487"/>
                        <a:gd name="connsiteY0" fmla="*/ 41910 h 59054"/>
                        <a:gd name="connsiteX1" fmla="*/ 64770 w 90487"/>
                        <a:gd name="connsiteY1" fmla="*/ 0 h 59054"/>
                        <a:gd name="connsiteX2" fmla="*/ 0 w 90487"/>
                        <a:gd name="connsiteY2" fmla="*/ 18097 h 59054"/>
                        <a:gd name="connsiteX3" fmla="*/ 22860 w 90487"/>
                        <a:gd name="connsiteY3" fmla="*/ 59055 h 59054"/>
                      </a:gdLst>
                      <a:ahLst/>
                      <a:cxnLst>
                        <a:cxn ang="0">
                          <a:pos x="connsiteX0" y="connsiteY0"/>
                        </a:cxn>
                        <a:cxn ang="0">
                          <a:pos x="connsiteX1" y="connsiteY1"/>
                        </a:cxn>
                        <a:cxn ang="0">
                          <a:pos x="connsiteX2" y="connsiteY2"/>
                        </a:cxn>
                        <a:cxn ang="0">
                          <a:pos x="connsiteX3" y="connsiteY3"/>
                        </a:cxn>
                      </a:cxnLst>
                      <a:rect l="l" t="t" r="r" b="b"/>
                      <a:pathLst>
                        <a:path w="90487" h="59054">
                          <a:moveTo>
                            <a:pt x="90488" y="41910"/>
                          </a:moveTo>
                          <a:lnTo>
                            <a:pt x="64770" y="0"/>
                          </a:lnTo>
                          <a:lnTo>
                            <a:pt x="0" y="18097"/>
                          </a:lnTo>
                          <a:lnTo>
                            <a:pt x="22860" y="59055"/>
                          </a:lnTo>
                          <a:close/>
                        </a:path>
                      </a:pathLst>
                    </a:custGeom>
                    <a:solidFill>
                      <a:srgbClr val="263238"/>
                    </a:solidFill>
                    <a:ln w="952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22BDBE65-8FAD-0A41-A1FA-D8083DF9FFA0}"/>
                        </a:ext>
                      </a:extLst>
                    </p:cNvPr>
                    <p:cNvSpPr/>
                    <p:nvPr/>
                  </p:nvSpPr>
                  <p:spPr>
                    <a:xfrm>
                      <a:off x="6270307" y="3550919"/>
                      <a:ext cx="64770" cy="52387"/>
                    </a:xfrm>
                    <a:custGeom>
                      <a:avLst/>
                      <a:gdLst>
                        <a:gd name="connsiteX0" fmla="*/ 64770 w 64770"/>
                        <a:gd name="connsiteY0" fmla="*/ 40958 h 52387"/>
                        <a:gd name="connsiteX1" fmla="*/ 42862 w 64770"/>
                        <a:gd name="connsiteY1" fmla="*/ 0 h 52387"/>
                        <a:gd name="connsiteX2" fmla="*/ 0 w 64770"/>
                        <a:gd name="connsiteY2" fmla="*/ 11430 h 52387"/>
                        <a:gd name="connsiteX3" fmla="*/ 21908 w 64770"/>
                        <a:gd name="connsiteY3" fmla="*/ 52388 h 52387"/>
                      </a:gdLst>
                      <a:ahLst/>
                      <a:cxnLst>
                        <a:cxn ang="0">
                          <a:pos x="connsiteX0" y="connsiteY0"/>
                        </a:cxn>
                        <a:cxn ang="0">
                          <a:pos x="connsiteX1" y="connsiteY1"/>
                        </a:cxn>
                        <a:cxn ang="0">
                          <a:pos x="connsiteX2" y="connsiteY2"/>
                        </a:cxn>
                        <a:cxn ang="0">
                          <a:pos x="connsiteX3" y="connsiteY3"/>
                        </a:cxn>
                      </a:cxnLst>
                      <a:rect l="l" t="t" r="r" b="b"/>
                      <a:pathLst>
                        <a:path w="64770" h="52387">
                          <a:moveTo>
                            <a:pt x="64770" y="40958"/>
                          </a:moveTo>
                          <a:lnTo>
                            <a:pt x="42862" y="0"/>
                          </a:lnTo>
                          <a:lnTo>
                            <a:pt x="0" y="11430"/>
                          </a:lnTo>
                          <a:lnTo>
                            <a:pt x="21908" y="52388"/>
                          </a:lnTo>
                          <a:close/>
                        </a:path>
                      </a:pathLst>
                    </a:custGeom>
                    <a:solidFill>
                      <a:srgbClr val="263238"/>
                    </a:solidFill>
                    <a:ln w="952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61113A83-1FCA-D249-AFD9-3C2DC4FADE3F}"/>
                        </a:ext>
                      </a:extLst>
                    </p:cNvPr>
                    <p:cNvSpPr/>
                    <p:nvPr/>
                  </p:nvSpPr>
                  <p:spPr>
                    <a:xfrm>
                      <a:off x="6221729" y="3459480"/>
                      <a:ext cx="60007" cy="46672"/>
                    </a:xfrm>
                    <a:custGeom>
                      <a:avLst/>
                      <a:gdLst>
                        <a:gd name="connsiteX0" fmla="*/ 40005 w 60007"/>
                        <a:gd name="connsiteY0" fmla="*/ 0 h 46672"/>
                        <a:gd name="connsiteX1" fmla="*/ 0 w 60007"/>
                        <a:gd name="connsiteY1" fmla="*/ 11430 h 46672"/>
                        <a:gd name="connsiteX2" fmla="*/ 19050 w 60007"/>
                        <a:gd name="connsiteY2" fmla="*/ 46672 h 46672"/>
                        <a:gd name="connsiteX3" fmla="*/ 60008 w 60007"/>
                        <a:gd name="connsiteY3" fmla="*/ 35242 h 46672"/>
                      </a:gdLst>
                      <a:ahLst/>
                      <a:cxnLst>
                        <a:cxn ang="0">
                          <a:pos x="connsiteX0" y="connsiteY0"/>
                        </a:cxn>
                        <a:cxn ang="0">
                          <a:pos x="connsiteX1" y="connsiteY1"/>
                        </a:cxn>
                        <a:cxn ang="0">
                          <a:pos x="connsiteX2" y="connsiteY2"/>
                        </a:cxn>
                        <a:cxn ang="0">
                          <a:pos x="connsiteX3" y="connsiteY3"/>
                        </a:cxn>
                      </a:cxnLst>
                      <a:rect l="l" t="t" r="r" b="b"/>
                      <a:pathLst>
                        <a:path w="60007" h="46672">
                          <a:moveTo>
                            <a:pt x="40005" y="0"/>
                          </a:moveTo>
                          <a:lnTo>
                            <a:pt x="0" y="11430"/>
                          </a:lnTo>
                          <a:lnTo>
                            <a:pt x="19050" y="46672"/>
                          </a:lnTo>
                          <a:lnTo>
                            <a:pt x="60008" y="35242"/>
                          </a:lnTo>
                          <a:close/>
                        </a:path>
                      </a:pathLst>
                    </a:custGeom>
                    <a:solidFill>
                      <a:srgbClr val="263238"/>
                    </a:solidFill>
                    <a:ln w="952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A1D95C77-189B-1642-9542-BBF119A602A1}"/>
                        </a:ext>
                      </a:extLst>
                    </p:cNvPr>
                    <p:cNvSpPr/>
                    <p:nvPr/>
                  </p:nvSpPr>
                  <p:spPr>
                    <a:xfrm>
                      <a:off x="6373177" y="3626167"/>
                      <a:ext cx="80962" cy="56197"/>
                    </a:xfrm>
                    <a:custGeom>
                      <a:avLst/>
                      <a:gdLst>
                        <a:gd name="connsiteX0" fmla="*/ 80963 w 80962"/>
                        <a:gd name="connsiteY0" fmla="*/ 40957 h 56197"/>
                        <a:gd name="connsiteX1" fmla="*/ 58103 w 80962"/>
                        <a:gd name="connsiteY1" fmla="*/ 0 h 56197"/>
                        <a:gd name="connsiteX2" fmla="*/ 0 w 80962"/>
                        <a:gd name="connsiteY2" fmla="*/ 16192 h 56197"/>
                        <a:gd name="connsiteX3" fmla="*/ 22860 w 80962"/>
                        <a:gd name="connsiteY3" fmla="*/ 56197 h 56197"/>
                      </a:gdLst>
                      <a:ahLst/>
                      <a:cxnLst>
                        <a:cxn ang="0">
                          <a:pos x="connsiteX0" y="connsiteY0"/>
                        </a:cxn>
                        <a:cxn ang="0">
                          <a:pos x="connsiteX1" y="connsiteY1"/>
                        </a:cxn>
                        <a:cxn ang="0">
                          <a:pos x="connsiteX2" y="connsiteY2"/>
                        </a:cxn>
                        <a:cxn ang="0">
                          <a:pos x="connsiteX3" y="connsiteY3"/>
                        </a:cxn>
                      </a:cxnLst>
                      <a:rect l="l" t="t" r="r" b="b"/>
                      <a:pathLst>
                        <a:path w="80962" h="56197">
                          <a:moveTo>
                            <a:pt x="80963" y="40957"/>
                          </a:moveTo>
                          <a:lnTo>
                            <a:pt x="58103" y="0"/>
                          </a:lnTo>
                          <a:lnTo>
                            <a:pt x="0" y="16192"/>
                          </a:lnTo>
                          <a:lnTo>
                            <a:pt x="22860" y="56197"/>
                          </a:lnTo>
                          <a:close/>
                        </a:path>
                      </a:pathLst>
                    </a:custGeom>
                    <a:solidFill>
                      <a:srgbClr val="263238"/>
                    </a:solidFill>
                    <a:ln w="952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A6D30E79-D9ED-AF48-8708-04BA66B945D8}"/>
                        </a:ext>
                      </a:extLst>
                    </p:cNvPr>
                    <p:cNvSpPr/>
                    <p:nvPr/>
                  </p:nvSpPr>
                  <p:spPr>
                    <a:xfrm>
                      <a:off x="6271259" y="3441382"/>
                      <a:ext cx="77152" cy="51435"/>
                    </a:xfrm>
                    <a:custGeom>
                      <a:avLst/>
                      <a:gdLst>
                        <a:gd name="connsiteX0" fmla="*/ 77153 w 77152"/>
                        <a:gd name="connsiteY0" fmla="*/ 35243 h 51435"/>
                        <a:gd name="connsiteX1" fmla="*/ 57150 w 77152"/>
                        <a:gd name="connsiteY1" fmla="*/ 0 h 51435"/>
                        <a:gd name="connsiteX2" fmla="*/ 0 w 77152"/>
                        <a:gd name="connsiteY2" fmla="*/ 16193 h 51435"/>
                        <a:gd name="connsiteX3" fmla="*/ 19050 w 77152"/>
                        <a:gd name="connsiteY3" fmla="*/ 51435 h 51435"/>
                      </a:gdLst>
                      <a:ahLst/>
                      <a:cxnLst>
                        <a:cxn ang="0">
                          <a:pos x="connsiteX0" y="connsiteY0"/>
                        </a:cxn>
                        <a:cxn ang="0">
                          <a:pos x="connsiteX1" y="connsiteY1"/>
                        </a:cxn>
                        <a:cxn ang="0">
                          <a:pos x="connsiteX2" y="connsiteY2"/>
                        </a:cxn>
                        <a:cxn ang="0">
                          <a:pos x="connsiteX3" y="connsiteY3"/>
                        </a:cxn>
                      </a:cxnLst>
                      <a:rect l="l" t="t" r="r" b="b"/>
                      <a:pathLst>
                        <a:path w="77152" h="51435">
                          <a:moveTo>
                            <a:pt x="77153" y="35243"/>
                          </a:moveTo>
                          <a:lnTo>
                            <a:pt x="57150" y="0"/>
                          </a:lnTo>
                          <a:lnTo>
                            <a:pt x="0" y="16193"/>
                          </a:lnTo>
                          <a:lnTo>
                            <a:pt x="19050" y="51435"/>
                          </a:lnTo>
                          <a:close/>
                        </a:path>
                      </a:pathLst>
                    </a:custGeom>
                    <a:solidFill>
                      <a:srgbClr val="263238"/>
                    </a:solidFill>
                    <a:ln w="952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913A5D06-407D-1D45-B412-B88BDD935824}"/>
                        </a:ext>
                      </a:extLst>
                    </p:cNvPr>
                    <p:cNvSpPr/>
                    <p:nvPr/>
                  </p:nvSpPr>
                  <p:spPr>
                    <a:xfrm>
                      <a:off x="6373177" y="3263265"/>
                      <a:ext cx="63817" cy="29527"/>
                    </a:xfrm>
                    <a:custGeom>
                      <a:avLst/>
                      <a:gdLst>
                        <a:gd name="connsiteX0" fmla="*/ 0 w 63817"/>
                        <a:gd name="connsiteY0" fmla="*/ 10478 h 29527"/>
                        <a:gd name="connsiteX1" fmla="*/ 13335 w 63817"/>
                        <a:gd name="connsiteY1" fmla="*/ 29528 h 29527"/>
                        <a:gd name="connsiteX2" fmla="*/ 63817 w 63817"/>
                        <a:gd name="connsiteY2" fmla="*/ 18097 h 29527"/>
                        <a:gd name="connsiteX3" fmla="*/ 50482 w 63817"/>
                        <a:gd name="connsiteY3" fmla="*/ 0 h 29527"/>
                      </a:gdLst>
                      <a:ahLst/>
                      <a:cxnLst>
                        <a:cxn ang="0">
                          <a:pos x="connsiteX0" y="connsiteY0"/>
                        </a:cxn>
                        <a:cxn ang="0">
                          <a:pos x="connsiteX1" y="connsiteY1"/>
                        </a:cxn>
                        <a:cxn ang="0">
                          <a:pos x="connsiteX2" y="connsiteY2"/>
                        </a:cxn>
                        <a:cxn ang="0">
                          <a:pos x="connsiteX3" y="connsiteY3"/>
                        </a:cxn>
                      </a:cxnLst>
                      <a:rect l="l" t="t" r="r" b="b"/>
                      <a:pathLst>
                        <a:path w="63817" h="29527">
                          <a:moveTo>
                            <a:pt x="0" y="10478"/>
                          </a:moveTo>
                          <a:lnTo>
                            <a:pt x="13335" y="29528"/>
                          </a:lnTo>
                          <a:lnTo>
                            <a:pt x="63817" y="18097"/>
                          </a:lnTo>
                          <a:lnTo>
                            <a:pt x="50482" y="0"/>
                          </a:lnTo>
                          <a:close/>
                        </a:path>
                      </a:pathLst>
                    </a:custGeom>
                    <a:solidFill>
                      <a:srgbClr val="263238"/>
                    </a:solidFill>
                    <a:ln w="952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2A302989-8AAC-0B47-9336-C6C739A52DC2}"/>
                        </a:ext>
                      </a:extLst>
                    </p:cNvPr>
                    <p:cNvSpPr/>
                    <p:nvPr/>
                  </p:nvSpPr>
                  <p:spPr>
                    <a:xfrm>
                      <a:off x="6142672" y="3312794"/>
                      <a:ext cx="50482" cy="31432"/>
                    </a:xfrm>
                    <a:custGeom>
                      <a:avLst/>
                      <a:gdLst>
                        <a:gd name="connsiteX0" fmla="*/ 12383 w 50482"/>
                        <a:gd name="connsiteY0" fmla="*/ 31433 h 31432"/>
                        <a:gd name="connsiteX1" fmla="*/ 50483 w 50482"/>
                        <a:gd name="connsiteY1" fmla="*/ 22860 h 31432"/>
                        <a:gd name="connsiteX2" fmla="*/ 38100 w 50482"/>
                        <a:gd name="connsiteY2" fmla="*/ 0 h 31432"/>
                        <a:gd name="connsiteX3" fmla="*/ 0 w 50482"/>
                        <a:gd name="connsiteY3" fmla="*/ 7620 h 31432"/>
                      </a:gdLst>
                      <a:ahLst/>
                      <a:cxnLst>
                        <a:cxn ang="0">
                          <a:pos x="connsiteX0" y="connsiteY0"/>
                        </a:cxn>
                        <a:cxn ang="0">
                          <a:pos x="connsiteX1" y="connsiteY1"/>
                        </a:cxn>
                        <a:cxn ang="0">
                          <a:pos x="connsiteX2" y="connsiteY2"/>
                        </a:cxn>
                        <a:cxn ang="0">
                          <a:pos x="connsiteX3" y="connsiteY3"/>
                        </a:cxn>
                      </a:cxnLst>
                      <a:rect l="l" t="t" r="r" b="b"/>
                      <a:pathLst>
                        <a:path w="50482" h="31432">
                          <a:moveTo>
                            <a:pt x="12383" y="31433"/>
                          </a:moveTo>
                          <a:lnTo>
                            <a:pt x="50483" y="22860"/>
                          </a:lnTo>
                          <a:lnTo>
                            <a:pt x="38100" y="0"/>
                          </a:lnTo>
                          <a:lnTo>
                            <a:pt x="0" y="7620"/>
                          </a:lnTo>
                          <a:close/>
                        </a:path>
                      </a:pathLst>
                    </a:custGeom>
                    <a:solidFill>
                      <a:srgbClr val="263238"/>
                    </a:solidFill>
                    <a:ln w="952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16CB98B0-106C-7B49-885B-6FF66FAC5AEC}"/>
                        </a:ext>
                      </a:extLst>
                    </p:cNvPr>
                    <p:cNvSpPr/>
                    <p:nvPr/>
                  </p:nvSpPr>
                  <p:spPr>
                    <a:xfrm>
                      <a:off x="6285547" y="3228975"/>
                      <a:ext cx="73342" cy="48577"/>
                    </a:xfrm>
                    <a:custGeom>
                      <a:avLst/>
                      <a:gdLst>
                        <a:gd name="connsiteX0" fmla="*/ 25718 w 73342"/>
                        <a:gd name="connsiteY0" fmla="*/ 48578 h 48577"/>
                        <a:gd name="connsiteX1" fmla="*/ 73343 w 73342"/>
                        <a:gd name="connsiteY1" fmla="*/ 39053 h 48577"/>
                        <a:gd name="connsiteX2" fmla="*/ 46672 w 73342"/>
                        <a:gd name="connsiteY2" fmla="*/ 0 h 48577"/>
                        <a:gd name="connsiteX3" fmla="*/ 0 w 73342"/>
                        <a:gd name="connsiteY3" fmla="*/ 7620 h 48577"/>
                      </a:gdLst>
                      <a:ahLst/>
                      <a:cxnLst>
                        <a:cxn ang="0">
                          <a:pos x="connsiteX0" y="connsiteY0"/>
                        </a:cxn>
                        <a:cxn ang="0">
                          <a:pos x="connsiteX1" y="connsiteY1"/>
                        </a:cxn>
                        <a:cxn ang="0">
                          <a:pos x="connsiteX2" y="connsiteY2"/>
                        </a:cxn>
                        <a:cxn ang="0">
                          <a:pos x="connsiteX3" y="connsiteY3"/>
                        </a:cxn>
                      </a:cxnLst>
                      <a:rect l="l" t="t" r="r" b="b"/>
                      <a:pathLst>
                        <a:path w="73342" h="48577">
                          <a:moveTo>
                            <a:pt x="25718" y="48578"/>
                          </a:moveTo>
                          <a:lnTo>
                            <a:pt x="73343" y="39053"/>
                          </a:lnTo>
                          <a:lnTo>
                            <a:pt x="46672" y="0"/>
                          </a:lnTo>
                          <a:lnTo>
                            <a:pt x="0" y="7620"/>
                          </a:lnTo>
                          <a:close/>
                        </a:path>
                      </a:pathLst>
                    </a:custGeom>
                    <a:solidFill>
                      <a:srgbClr val="263238"/>
                    </a:solidFill>
                    <a:ln w="952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EDD76ADC-78BB-6747-9F49-20A832746B33}"/>
                        </a:ext>
                      </a:extLst>
                    </p:cNvPr>
                    <p:cNvSpPr/>
                    <p:nvPr/>
                  </p:nvSpPr>
                  <p:spPr>
                    <a:xfrm>
                      <a:off x="6230302" y="3238500"/>
                      <a:ext cx="71437" cy="50482"/>
                    </a:xfrm>
                    <a:custGeom>
                      <a:avLst/>
                      <a:gdLst>
                        <a:gd name="connsiteX0" fmla="*/ 23813 w 71437"/>
                        <a:gd name="connsiteY0" fmla="*/ 50482 h 50482"/>
                        <a:gd name="connsiteX1" fmla="*/ 71438 w 71437"/>
                        <a:gd name="connsiteY1" fmla="*/ 40957 h 50482"/>
                        <a:gd name="connsiteX2" fmla="*/ 46672 w 71437"/>
                        <a:gd name="connsiteY2" fmla="*/ 0 h 50482"/>
                        <a:gd name="connsiteX3" fmla="*/ 0 w 71437"/>
                        <a:gd name="connsiteY3" fmla="*/ 7620 h 50482"/>
                      </a:gdLst>
                      <a:ahLst/>
                      <a:cxnLst>
                        <a:cxn ang="0">
                          <a:pos x="connsiteX0" y="connsiteY0"/>
                        </a:cxn>
                        <a:cxn ang="0">
                          <a:pos x="connsiteX1" y="connsiteY1"/>
                        </a:cxn>
                        <a:cxn ang="0">
                          <a:pos x="connsiteX2" y="connsiteY2"/>
                        </a:cxn>
                        <a:cxn ang="0">
                          <a:pos x="connsiteX3" y="connsiteY3"/>
                        </a:cxn>
                      </a:cxnLst>
                      <a:rect l="l" t="t" r="r" b="b"/>
                      <a:pathLst>
                        <a:path w="71437" h="50482">
                          <a:moveTo>
                            <a:pt x="23813" y="50482"/>
                          </a:moveTo>
                          <a:lnTo>
                            <a:pt x="71438" y="40957"/>
                          </a:lnTo>
                          <a:lnTo>
                            <a:pt x="46672" y="0"/>
                          </a:lnTo>
                          <a:lnTo>
                            <a:pt x="0" y="7620"/>
                          </a:lnTo>
                          <a:close/>
                        </a:path>
                      </a:pathLst>
                    </a:custGeom>
                    <a:solidFill>
                      <a:srgbClr val="263238"/>
                    </a:solidFill>
                    <a:ln w="952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24F8D686-042E-B347-B8BB-F12D6B51A531}"/>
                        </a:ext>
                      </a:extLst>
                    </p:cNvPr>
                    <p:cNvSpPr/>
                    <p:nvPr/>
                  </p:nvSpPr>
                  <p:spPr>
                    <a:xfrm>
                      <a:off x="6179820" y="3381375"/>
                      <a:ext cx="55245" cy="39052"/>
                    </a:xfrm>
                    <a:custGeom>
                      <a:avLst/>
                      <a:gdLst>
                        <a:gd name="connsiteX0" fmla="*/ 55245 w 55245"/>
                        <a:gd name="connsiteY0" fmla="*/ 29528 h 39052"/>
                        <a:gd name="connsiteX1" fmla="*/ 39052 w 55245"/>
                        <a:gd name="connsiteY1" fmla="*/ 0 h 39052"/>
                        <a:gd name="connsiteX2" fmla="*/ 0 w 55245"/>
                        <a:gd name="connsiteY2" fmla="*/ 9525 h 39052"/>
                        <a:gd name="connsiteX3" fmla="*/ 16192 w 55245"/>
                        <a:gd name="connsiteY3" fmla="*/ 39053 h 39052"/>
                      </a:gdLst>
                      <a:ahLst/>
                      <a:cxnLst>
                        <a:cxn ang="0">
                          <a:pos x="connsiteX0" y="connsiteY0"/>
                        </a:cxn>
                        <a:cxn ang="0">
                          <a:pos x="connsiteX1" y="connsiteY1"/>
                        </a:cxn>
                        <a:cxn ang="0">
                          <a:pos x="connsiteX2" y="connsiteY2"/>
                        </a:cxn>
                        <a:cxn ang="0">
                          <a:pos x="connsiteX3" y="connsiteY3"/>
                        </a:cxn>
                      </a:cxnLst>
                      <a:rect l="l" t="t" r="r" b="b"/>
                      <a:pathLst>
                        <a:path w="55245" h="39052">
                          <a:moveTo>
                            <a:pt x="55245" y="29528"/>
                          </a:moveTo>
                          <a:lnTo>
                            <a:pt x="39052" y="0"/>
                          </a:lnTo>
                          <a:lnTo>
                            <a:pt x="0" y="9525"/>
                          </a:lnTo>
                          <a:lnTo>
                            <a:pt x="16192" y="39053"/>
                          </a:lnTo>
                          <a:close/>
                        </a:path>
                      </a:pathLst>
                    </a:custGeom>
                    <a:solidFill>
                      <a:srgbClr val="263238"/>
                    </a:solidFill>
                    <a:ln w="952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CF274FDC-8FF2-E448-936A-1F7770F8E8F8}"/>
                        </a:ext>
                      </a:extLst>
                    </p:cNvPr>
                    <p:cNvSpPr/>
                    <p:nvPr/>
                  </p:nvSpPr>
                  <p:spPr>
                    <a:xfrm>
                      <a:off x="6400800" y="3210877"/>
                      <a:ext cx="69532" cy="42862"/>
                    </a:xfrm>
                    <a:custGeom>
                      <a:avLst/>
                      <a:gdLst>
                        <a:gd name="connsiteX0" fmla="*/ 26670 w 69532"/>
                        <a:gd name="connsiteY0" fmla="*/ 42863 h 42862"/>
                        <a:gd name="connsiteX1" fmla="*/ 69532 w 69532"/>
                        <a:gd name="connsiteY1" fmla="*/ 34290 h 42862"/>
                        <a:gd name="connsiteX2" fmla="*/ 41910 w 69532"/>
                        <a:gd name="connsiteY2" fmla="*/ 0 h 42862"/>
                        <a:gd name="connsiteX3" fmla="*/ 0 w 69532"/>
                        <a:gd name="connsiteY3" fmla="*/ 6667 h 42862"/>
                      </a:gdLst>
                      <a:ahLst/>
                      <a:cxnLst>
                        <a:cxn ang="0">
                          <a:pos x="connsiteX0" y="connsiteY0"/>
                        </a:cxn>
                        <a:cxn ang="0">
                          <a:pos x="connsiteX1" y="connsiteY1"/>
                        </a:cxn>
                        <a:cxn ang="0">
                          <a:pos x="connsiteX2" y="connsiteY2"/>
                        </a:cxn>
                        <a:cxn ang="0">
                          <a:pos x="connsiteX3" y="connsiteY3"/>
                        </a:cxn>
                      </a:cxnLst>
                      <a:rect l="l" t="t" r="r" b="b"/>
                      <a:pathLst>
                        <a:path w="69532" h="42862">
                          <a:moveTo>
                            <a:pt x="26670" y="42863"/>
                          </a:moveTo>
                          <a:lnTo>
                            <a:pt x="69532" y="34290"/>
                          </a:lnTo>
                          <a:lnTo>
                            <a:pt x="41910" y="0"/>
                          </a:lnTo>
                          <a:lnTo>
                            <a:pt x="0" y="6667"/>
                          </a:lnTo>
                          <a:close/>
                        </a:path>
                      </a:pathLst>
                    </a:custGeom>
                    <a:solidFill>
                      <a:srgbClr val="263238"/>
                    </a:solidFill>
                    <a:ln w="952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79FCC84D-8AE2-084A-B24E-B54BDB28E985}"/>
                        </a:ext>
                      </a:extLst>
                    </p:cNvPr>
                    <p:cNvSpPr/>
                    <p:nvPr/>
                  </p:nvSpPr>
                  <p:spPr>
                    <a:xfrm>
                      <a:off x="6113145" y="3258502"/>
                      <a:ext cx="62864" cy="54292"/>
                    </a:xfrm>
                    <a:custGeom>
                      <a:avLst/>
                      <a:gdLst>
                        <a:gd name="connsiteX0" fmla="*/ 62865 w 62864"/>
                        <a:gd name="connsiteY0" fmla="*/ 46672 h 54292"/>
                        <a:gd name="connsiteX1" fmla="*/ 38100 w 62864"/>
                        <a:gd name="connsiteY1" fmla="*/ 0 h 54292"/>
                        <a:gd name="connsiteX2" fmla="*/ 0 w 62864"/>
                        <a:gd name="connsiteY2" fmla="*/ 6667 h 54292"/>
                        <a:gd name="connsiteX3" fmla="*/ 24765 w 62864"/>
                        <a:gd name="connsiteY3" fmla="*/ 54292 h 54292"/>
                      </a:gdLst>
                      <a:ahLst/>
                      <a:cxnLst>
                        <a:cxn ang="0">
                          <a:pos x="connsiteX0" y="connsiteY0"/>
                        </a:cxn>
                        <a:cxn ang="0">
                          <a:pos x="connsiteX1" y="connsiteY1"/>
                        </a:cxn>
                        <a:cxn ang="0">
                          <a:pos x="connsiteX2" y="connsiteY2"/>
                        </a:cxn>
                        <a:cxn ang="0">
                          <a:pos x="connsiteX3" y="connsiteY3"/>
                        </a:cxn>
                      </a:cxnLst>
                      <a:rect l="l" t="t" r="r" b="b"/>
                      <a:pathLst>
                        <a:path w="62864" h="54292">
                          <a:moveTo>
                            <a:pt x="62865" y="46672"/>
                          </a:moveTo>
                          <a:lnTo>
                            <a:pt x="38100" y="0"/>
                          </a:lnTo>
                          <a:lnTo>
                            <a:pt x="0" y="6667"/>
                          </a:lnTo>
                          <a:lnTo>
                            <a:pt x="24765" y="54292"/>
                          </a:lnTo>
                          <a:close/>
                        </a:path>
                      </a:pathLst>
                    </a:custGeom>
                    <a:solidFill>
                      <a:srgbClr val="263238"/>
                    </a:solidFill>
                    <a:ln w="952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FDF8B71A-84EE-6C43-98CD-A47253D3E37E}"/>
                        </a:ext>
                      </a:extLst>
                    </p:cNvPr>
                    <p:cNvSpPr/>
                    <p:nvPr/>
                  </p:nvSpPr>
                  <p:spPr>
                    <a:xfrm>
                      <a:off x="6345555" y="3692842"/>
                      <a:ext cx="66675" cy="48577"/>
                    </a:xfrm>
                    <a:custGeom>
                      <a:avLst/>
                      <a:gdLst>
                        <a:gd name="connsiteX0" fmla="*/ 45720 w 66675"/>
                        <a:gd name="connsiteY0" fmla="*/ 0 h 48577"/>
                        <a:gd name="connsiteX1" fmla="*/ 0 w 66675"/>
                        <a:gd name="connsiteY1" fmla="*/ 11430 h 48577"/>
                        <a:gd name="connsiteX2" fmla="*/ 20002 w 66675"/>
                        <a:gd name="connsiteY2" fmla="*/ 48577 h 48577"/>
                        <a:gd name="connsiteX3" fmla="*/ 66675 w 66675"/>
                        <a:gd name="connsiteY3" fmla="*/ 37147 h 48577"/>
                      </a:gdLst>
                      <a:ahLst/>
                      <a:cxnLst>
                        <a:cxn ang="0">
                          <a:pos x="connsiteX0" y="connsiteY0"/>
                        </a:cxn>
                        <a:cxn ang="0">
                          <a:pos x="connsiteX1" y="connsiteY1"/>
                        </a:cxn>
                        <a:cxn ang="0">
                          <a:pos x="connsiteX2" y="connsiteY2"/>
                        </a:cxn>
                        <a:cxn ang="0">
                          <a:pos x="connsiteX3" y="connsiteY3"/>
                        </a:cxn>
                      </a:cxnLst>
                      <a:rect l="l" t="t" r="r" b="b"/>
                      <a:pathLst>
                        <a:path w="66675" h="48577">
                          <a:moveTo>
                            <a:pt x="45720" y="0"/>
                          </a:moveTo>
                          <a:lnTo>
                            <a:pt x="0" y="11430"/>
                          </a:lnTo>
                          <a:lnTo>
                            <a:pt x="20002" y="48577"/>
                          </a:lnTo>
                          <a:lnTo>
                            <a:pt x="66675" y="37147"/>
                          </a:lnTo>
                          <a:close/>
                        </a:path>
                      </a:pathLst>
                    </a:custGeom>
                    <a:solidFill>
                      <a:srgbClr val="263238"/>
                    </a:solidFill>
                    <a:ln w="952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39252AE4-ACB5-6C4C-95DC-F81CC27AA8F5}"/>
                        </a:ext>
                      </a:extLst>
                    </p:cNvPr>
                    <p:cNvSpPr/>
                    <p:nvPr/>
                  </p:nvSpPr>
                  <p:spPr>
                    <a:xfrm>
                      <a:off x="6544627" y="3636644"/>
                      <a:ext cx="89534" cy="54292"/>
                    </a:xfrm>
                    <a:custGeom>
                      <a:avLst/>
                      <a:gdLst>
                        <a:gd name="connsiteX0" fmla="*/ 63817 w 89534"/>
                        <a:gd name="connsiteY0" fmla="*/ 0 h 54292"/>
                        <a:gd name="connsiteX1" fmla="*/ 0 w 89534"/>
                        <a:gd name="connsiteY1" fmla="*/ 17145 h 54292"/>
                        <a:gd name="connsiteX2" fmla="*/ 22860 w 89534"/>
                        <a:gd name="connsiteY2" fmla="*/ 54293 h 54292"/>
                        <a:gd name="connsiteX3" fmla="*/ 89535 w 89534"/>
                        <a:gd name="connsiteY3" fmla="*/ 38100 h 54292"/>
                      </a:gdLst>
                      <a:ahLst/>
                      <a:cxnLst>
                        <a:cxn ang="0">
                          <a:pos x="connsiteX0" y="connsiteY0"/>
                        </a:cxn>
                        <a:cxn ang="0">
                          <a:pos x="connsiteX1" y="connsiteY1"/>
                        </a:cxn>
                        <a:cxn ang="0">
                          <a:pos x="connsiteX2" y="connsiteY2"/>
                        </a:cxn>
                        <a:cxn ang="0">
                          <a:pos x="connsiteX3" y="connsiteY3"/>
                        </a:cxn>
                      </a:cxnLst>
                      <a:rect l="l" t="t" r="r" b="b"/>
                      <a:pathLst>
                        <a:path w="89534" h="54292">
                          <a:moveTo>
                            <a:pt x="63817" y="0"/>
                          </a:moveTo>
                          <a:lnTo>
                            <a:pt x="0" y="17145"/>
                          </a:lnTo>
                          <a:lnTo>
                            <a:pt x="22860" y="54293"/>
                          </a:lnTo>
                          <a:lnTo>
                            <a:pt x="89535" y="38100"/>
                          </a:lnTo>
                          <a:close/>
                        </a:path>
                      </a:pathLst>
                    </a:custGeom>
                    <a:solidFill>
                      <a:srgbClr val="263238"/>
                    </a:solidFill>
                    <a:ln w="952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D26449C-0205-3C46-9731-691FE967134E}"/>
                        </a:ext>
                      </a:extLst>
                    </p:cNvPr>
                    <p:cNvSpPr/>
                    <p:nvPr/>
                  </p:nvSpPr>
                  <p:spPr>
                    <a:xfrm>
                      <a:off x="6466522" y="3655694"/>
                      <a:ext cx="92392" cy="55245"/>
                    </a:xfrm>
                    <a:custGeom>
                      <a:avLst/>
                      <a:gdLst>
                        <a:gd name="connsiteX0" fmla="*/ 68580 w 92392"/>
                        <a:gd name="connsiteY0" fmla="*/ 0 h 55245"/>
                        <a:gd name="connsiteX1" fmla="*/ 0 w 92392"/>
                        <a:gd name="connsiteY1" fmla="*/ 17145 h 55245"/>
                        <a:gd name="connsiteX2" fmla="*/ 20955 w 92392"/>
                        <a:gd name="connsiteY2" fmla="*/ 55245 h 55245"/>
                        <a:gd name="connsiteX3" fmla="*/ 92393 w 92392"/>
                        <a:gd name="connsiteY3" fmla="*/ 38100 h 55245"/>
                      </a:gdLst>
                      <a:ahLst/>
                      <a:cxnLst>
                        <a:cxn ang="0">
                          <a:pos x="connsiteX0" y="connsiteY0"/>
                        </a:cxn>
                        <a:cxn ang="0">
                          <a:pos x="connsiteX1" y="connsiteY1"/>
                        </a:cxn>
                        <a:cxn ang="0">
                          <a:pos x="connsiteX2" y="connsiteY2"/>
                        </a:cxn>
                        <a:cxn ang="0">
                          <a:pos x="connsiteX3" y="connsiteY3"/>
                        </a:cxn>
                      </a:cxnLst>
                      <a:rect l="l" t="t" r="r" b="b"/>
                      <a:pathLst>
                        <a:path w="92392" h="55245">
                          <a:moveTo>
                            <a:pt x="68580" y="0"/>
                          </a:moveTo>
                          <a:lnTo>
                            <a:pt x="0" y="17145"/>
                          </a:lnTo>
                          <a:lnTo>
                            <a:pt x="20955" y="55245"/>
                          </a:lnTo>
                          <a:lnTo>
                            <a:pt x="92393" y="38100"/>
                          </a:lnTo>
                          <a:close/>
                        </a:path>
                      </a:pathLst>
                    </a:custGeom>
                    <a:solidFill>
                      <a:srgbClr val="263238"/>
                    </a:solidFill>
                    <a:ln w="952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63BE72A2-B3E3-ED40-A822-C2CEB3C22310}"/>
                        </a:ext>
                      </a:extLst>
                    </p:cNvPr>
                    <p:cNvSpPr/>
                    <p:nvPr/>
                  </p:nvSpPr>
                  <p:spPr>
                    <a:xfrm>
                      <a:off x="6617017" y="3617594"/>
                      <a:ext cx="96202" cy="55245"/>
                    </a:xfrm>
                    <a:custGeom>
                      <a:avLst/>
                      <a:gdLst>
                        <a:gd name="connsiteX0" fmla="*/ 67627 w 96202"/>
                        <a:gd name="connsiteY0" fmla="*/ 0 h 55245"/>
                        <a:gd name="connsiteX1" fmla="*/ 0 w 96202"/>
                        <a:gd name="connsiteY1" fmla="*/ 17145 h 55245"/>
                        <a:gd name="connsiteX2" fmla="*/ 25717 w 96202"/>
                        <a:gd name="connsiteY2" fmla="*/ 55245 h 55245"/>
                        <a:gd name="connsiteX3" fmla="*/ 96202 w 96202"/>
                        <a:gd name="connsiteY3" fmla="*/ 38100 h 55245"/>
                      </a:gdLst>
                      <a:ahLst/>
                      <a:cxnLst>
                        <a:cxn ang="0">
                          <a:pos x="connsiteX0" y="connsiteY0"/>
                        </a:cxn>
                        <a:cxn ang="0">
                          <a:pos x="connsiteX1" y="connsiteY1"/>
                        </a:cxn>
                        <a:cxn ang="0">
                          <a:pos x="connsiteX2" y="connsiteY2"/>
                        </a:cxn>
                        <a:cxn ang="0">
                          <a:pos x="connsiteX3" y="connsiteY3"/>
                        </a:cxn>
                      </a:cxnLst>
                      <a:rect l="l" t="t" r="r" b="b"/>
                      <a:pathLst>
                        <a:path w="96202" h="55245">
                          <a:moveTo>
                            <a:pt x="67627" y="0"/>
                          </a:moveTo>
                          <a:lnTo>
                            <a:pt x="0" y="17145"/>
                          </a:lnTo>
                          <a:lnTo>
                            <a:pt x="25717" y="55245"/>
                          </a:lnTo>
                          <a:lnTo>
                            <a:pt x="96202" y="38100"/>
                          </a:lnTo>
                          <a:close/>
                        </a:path>
                      </a:pathLst>
                    </a:custGeom>
                    <a:solidFill>
                      <a:srgbClr val="263238"/>
                    </a:solidFill>
                    <a:ln w="952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8BDB28A8-63BF-3A4D-A800-FE250F7FD3E2}"/>
                        </a:ext>
                      </a:extLst>
                    </p:cNvPr>
                    <p:cNvSpPr/>
                    <p:nvPr/>
                  </p:nvSpPr>
                  <p:spPr>
                    <a:xfrm>
                      <a:off x="6694169" y="3600450"/>
                      <a:ext cx="86677" cy="52387"/>
                    </a:xfrm>
                    <a:custGeom>
                      <a:avLst/>
                      <a:gdLst>
                        <a:gd name="connsiteX0" fmla="*/ 57150 w 86677"/>
                        <a:gd name="connsiteY0" fmla="*/ 0 h 52387"/>
                        <a:gd name="connsiteX1" fmla="*/ 0 w 86677"/>
                        <a:gd name="connsiteY1" fmla="*/ 15240 h 52387"/>
                        <a:gd name="connsiteX2" fmla="*/ 27623 w 86677"/>
                        <a:gd name="connsiteY2" fmla="*/ 52388 h 52387"/>
                        <a:gd name="connsiteX3" fmla="*/ 86678 w 86677"/>
                        <a:gd name="connsiteY3" fmla="*/ 38100 h 52387"/>
                      </a:gdLst>
                      <a:ahLst/>
                      <a:cxnLst>
                        <a:cxn ang="0">
                          <a:pos x="connsiteX0" y="connsiteY0"/>
                        </a:cxn>
                        <a:cxn ang="0">
                          <a:pos x="connsiteX1" y="connsiteY1"/>
                        </a:cxn>
                        <a:cxn ang="0">
                          <a:pos x="connsiteX2" y="connsiteY2"/>
                        </a:cxn>
                        <a:cxn ang="0">
                          <a:pos x="connsiteX3" y="connsiteY3"/>
                        </a:cxn>
                      </a:cxnLst>
                      <a:rect l="l" t="t" r="r" b="b"/>
                      <a:pathLst>
                        <a:path w="86677" h="52387">
                          <a:moveTo>
                            <a:pt x="57150" y="0"/>
                          </a:moveTo>
                          <a:lnTo>
                            <a:pt x="0" y="15240"/>
                          </a:lnTo>
                          <a:lnTo>
                            <a:pt x="27623" y="52388"/>
                          </a:lnTo>
                          <a:lnTo>
                            <a:pt x="86678" y="38100"/>
                          </a:lnTo>
                          <a:close/>
                        </a:path>
                      </a:pathLst>
                    </a:custGeom>
                    <a:solidFill>
                      <a:srgbClr val="263238"/>
                    </a:solidFill>
                    <a:ln w="952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31E76420-46AB-914D-A365-C89D08ADF4C8}"/>
                        </a:ext>
                      </a:extLst>
                    </p:cNvPr>
                    <p:cNvSpPr/>
                    <p:nvPr/>
                  </p:nvSpPr>
                  <p:spPr>
                    <a:xfrm>
                      <a:off x="6320790" y="3644265"/>
                      <a:ext cx="65722" cy="52387"/>
                    </a:xfrm>
                    <a:custGeom>
                      <a:avLst/>
                      <a:gdLst>
                        <a:gd name="connsiteX0" fmla="*/ 43815 w 65722"/>
                        <a:gd name="connsiteY0" fmla="*/ 0 h 52387"/>
                        <a:gd name="connsiteX1" fmla="*/ 0 w 65722"/>
                        <a:gd name="connsiteY1" fmla="*/ 12382 h 52387"/>
                        <a:gd name="connsiteX2" fmla="*/ 20955 w 65722"/>
                        <a:gd name="connsiteY2" fmla="*/ 52388 h 52387"/>
                        <a:gd name="connsiteX3" fmla="*/ 65722 w 65722"/>
                        <a:gd name="connsiteY3" fmla="*/ 40005 h 52387"/>
                      </a:gdLst>
                      <a:ahLst/>
                      <a:cxnLst>
                        <a:cxn ang="0">
                          <a:pos x="connsiteX0" y="connsiteY0"/>
                        </a:cxn>
                        <a:cxn ang="0">
                          <a:pos x="connsiteX1" y="connsiteY1"/>
                        </a:cxn>
                        <a:cxn ang="0">
                          <a:pos x="connsiteX2" y="connsiteY2"/>
                        </a:cxn>
                        <a:cxn ang="0">
                          <a:pos x="connsiteX3" y="connsiteY3"/>
                        </a:cxn>
                      </a:cxnLst>
                      <a:rect l="l" t="t" r="r" b="b"/>
                      <a:pathLst>
                        <a:path w="65722" h="52387">
                          <a:moveTo>
                            <a:pt x="43815" y="0"/>
                          </a:moveTo>
                          <a:lnTo>
                            <a:pt x="0" y="12382"/>
                          </a:lnTo>
                          <a:lnTo>
                            <a:pt x="20955" y="52388"/>
                          </a:lnTo>
                          <a:lnTo>
                            <a:pt x="65722" y="40005"/>
                          </a:lnTo>
                          <a:close/>
                        </a:path>
                      </a:pathLst>
                    </a:custGeom>
                    <a:solidFill>
                      <a:srgbClr val="263238"/>
                    </a:solidFill>
                    <a:ln w="952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4FF0061B-3AD0-394C-95B9-455253B133E3}"/>
                        </a:ext>
                      </a:extLst>
                    </p:cNvPr>
                    <p:cNvSpPr/>
                    <p:nvPr/>
                  </p:nvSpPr>
                  <p:spPr>
                    <a:xfrm>
                      <a:off x="6415087" y="3562350"/>
                      <a:ext cx="84772" cy="54292"/>
                    </a:xfrm>
                    <a:custGeom>
                      <a:avLst/>
                      <a:gdLst>
                        <a:gd name="connsiteX0" fmla="*/ 84772 w 84772"/>
                        <a:gd name="connsiteY0" fmla="*/ 36195 h 54292"/>
                        <a:gd name="connsiteX1" fmla="*/ 62865 w 84772"/>
                        <a:gd name="connsiteY1" fmla="*/ 0 h 54292"/>
                        <a:gd name="connsiteX2" fmla="*/ 0 w 84772"/>
                        <a:gd name="connsiteY2" fmla="*/ 17145 h 54292"/>
                        <a:gd name="connsiteX3" fmla="*/ 20003 w 84772"/>
                        <a:gd name="connsiteY3" fmla="*/ 54293 h 54292"/>
                      </a:gdLst>
                      <a:ahLst/>
                      <a:cxnLst>
                        <a:cxn ang="0">
                          <a:pos x="connsiteX0" y="connsiteY0"/>
                        </a:cxn>
                        <a:cxn ang="0">
                          <a:pos x="connsiteX1" y="connsiteY1"/>
                        </a:cxn>
                        <a:cxn ang="0">
                          <a:pos x="connsiteX2" y="connsiteY2"/>
                        </a:cxn>
                        <a:cxn ang="0">
                          <a:pos x="connsiteX3" y="connsiteY3"/>
                        </a:cxn>
                      </a:cxnLst>
                      <a:rect l="l" t="t" r="r" b="b"/>
                      <a:pathLst>
                        <a:path w="84772" h="54292">
                          <a:moveTo>
                            <a:pt x="84772" y="36195"/>
                          </a:moveTo>
                          <a:lnTo>
                            <a:pt x="62865" y="0"/>
                          </a:lnTo>
                          <a:lnTo>
                            <a:pt x="0" y="17145"/>
                          </a:lnTo>
                          <a:lnTo>
                            <a:pt x="20003" y="54293"/>
                          </a:lnTo>
                          <a:close/>
                        </a:path>
                      </a:pathLst>
                    </a:custGeom>
                    <a:solidFill>
                      <a:srgbClr val="263238"/>
                    </a:solidFill>
                    <a:ln w="952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15DA66FF-8214-FC4B-9A70-E913A2B0FA4F}"/>
                        </a:ext>
                      </a:extLst>
                    </p:cNvPr>
                    <p:cNvSpPr/>
                    <p:nvPr/>
                  </p:nvSpPr>
                  <p:spPr>
                    <a:xfrm>
                      <a:off x="6513194" y="3587115"/>
                      <a:ext cx="90487" cy="59054"/>
                    </a:xfrm>
                    <a:custGeom>
                      <a:avLst/>
                      <a:gdLst>
                        <a:gd name="connsiteX0" fmla="*/ 90488 w 90487"/>
                        <a:gd name="connsiteY0" fmla="*/ 41910 h 59054"/>
                        <a:gd name="connsiteX1" fmla="*/ 61913 w 90487"/>
                        <a:gd name="connsiteY1" fmla="*/ 0 h 59054"/>
                        <a:gd name="connsiteX2" fmla="*/ 0 w 90487"/>
                        <a:gd name="connsiteY2" fmla="*/ 17145 h 59054"/>
                        <a:gd name="connsiteX3" fmla="*/ 26670 w 90487"/>
                        <a:gd name="connsiteY3" fmla="*/ 59055 h 59054"/>
                      </a:gdLst>
                      <a:ahLst/>
                      <a:cxnLst>
                        <a:cxn ang="0">
                          <a:pos x="connsiteX0" y="connsiteY0"/>
                        </a:cxn>
                        <a:cxn ang="0">
                          <a:pos x="connsiteX1" y="connsiteY1"/>
                        </a:cxn>
                        <a:cxn ang="0">
                          <a:pos x="connsiteX2" y="connsiteY2"/>
                        </a:cxn>
                        <a:cxn ang="0">
                          <a:pos x="connsiteX3" y="connsiteY3"/>
                        </a:cxn>
                      </a:cxnLst>
                      <a:rect l="l" t="t" r="r" b="b"/>
                      <a:pathLst>
                        <a:path w="90487" h="59054">
                          <a:moveTo>
                            <a:pt x="90488" y="41910"/>
                          </a:moveTo>
                          <a:lnTo>
                            <a:pt x="61913" y="0"/>
                          </a:lnTo>
                          <a:lnTo>
                            <a:pt x="0" y="17145"/>
                          </a:lnTo>
                          <a:lnTo>
                            <a:pt x="26670" y="59055"/>
                          </a:lnTo>
                          <a:close/>
                        </a:path>
                      </a:pathLst>
                    </a:custGeom>
                    <a:solidFill>
                      <a:srgbClr val="263238"/>
                    </a:solidFill>
                    <a:ln w="952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628242E5-AE27-6F4D-A1CC-40192682E1F9}"/>
                        </a:ext>
                      </a:extLst>
                    </p:cNvPr>
                    <p:cNvSpPr/>
                    <p:nvPr/>
                  </p:nvSpPr>
                  <p:spPr>
                    <a:xfrm>
                      <a:off x="6348412" y="3581400"/>
                      <a:ext cx="78105" cy="53340"/>
                    </a:xfrm>
                    <a:custGeom>
                      <a:avLst/>
                      <a:gdLst>
                        <a:gd name="connsiteX0" fmla="*/ 78105 w 78105"/>
                        <a:gd name="connsiteY0" fmla="*/ 37147 h 53340"/>
                        <a:gd name="connsiteX1" fmla="*/ 58103 w 78105"/>
                        <a:gd name="connsiteY1" fmla="*/ 0 h 53340"/>
                        <a:gd name="connsiteX2" fmla="*/ 0 w 78105"/>
                        <a:gd name="connsiteY2" fmla="*/ 16193 h 53340"/>
                        <a:gd name="connsiteX3" fmla="*/ 20955 w 78105"/>
                        <a:gd name="connsiteY3" fmla="*/ 53340 h 53340"/>
                      </a:gdLst>
                      <a:ahLst/>
                      <a:cxnLst>
                        <a:cxn ang="0">
                          <a:pos x="connsiteX0" y="connsiteY0"/>
                        </a:cxn>
                        <a:cxn ang="0">
                          <a:pos x="connsiteX1" y="connsiteY1"/>
                        </a:cxn>
                        <a:cxn ang="0">
                          <a:pos x="connsiteX2" y="connsiteY2"/>
                        </a:cxn>
                        <a:cxn ang="0">
                          <a:pos x="connsiteX3" y="connsiteY3"/>
                        </a:cxn>
                      </a:cxnLst>
                      <a:rect l="l" t="t" r="r" b="b"/>
                      <a:pathLst>
                        <a:path w="78105" h="53340">
                          <a:moveTo>
                            <a:pt x="78105" y="37147"/>
                          </a:moveTo>
                          <a:lnTo>
                            <a:pt x="58103" y="0"/>
                          </a:lnTo>
                          <a:lnTo>
                            <a:pt x="0" y="16193"/>
                          </a:lnTo>
                          <a:lnTo>
                            <a:pt x="20955" y="53340"/>
                          </a:lnTo>
                          <a:close/>
                        </a:path>
                      </a:pathLst>
                    </a:custGeom>
                    <a:solidFill>
                      <a:srgbClr val="263238"/>
                    </a:solidFill>
                    <a:ln w="952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1667AC0E-19FD-834D-B25B-25DFA30DAC75}"/>
                        </a:ext>
                      </a:extLst>
                    </p:cNvPr>
                    <p:cNvSpPr/>
                    <p:nvPr/>
                  </p:nvSpPr>
                  <p:spPr>
                    <a:xfrm>
                      <a:off x="6296025" y="3599497"/>
                      <a:ext cx="64769" cy="49530"/>
                    </a:xfrm>
                    <a:custGeom>
                      <a:avLst/>
                      <a:gdLst>
                        <a:gd name="connsiteX0" fmla="*/ 20003 w 64769"/>
                        <a:gd name="connsiteY0" fmla="*/ 49530 h 49530"/>
                        <a:gd name="connsiteX1" fmla="*/ 64770 w 64769"/>
                        <a:gd name="connsiteY1" fmla="*/ 37147 h 49530"/>
                        <a:gd name="connsiteX2" fmla="*/ 43815 w 64769"/>
                        <a:gd name="connsiteY2" fmla="*/ 0 h 49530"/>
                        <a:gd name="connsiteX3" fmla="*/ 0 w 64769"/>
                        <a:gd name="connsiteY3" fmla="*/ 11430 h 49530"/>
                      </a:gdLst>
                      <a:ahLst/>
                      <a:cxnLst>
                        <a:cxn ang="0">
                          <a:pos x="connsiteX0" y="connsiteY0"/>
                        </a:cxn>
                        <a:cxn ang="0">
                          <a:pos x="connsiteX1" y="connsiteY1"/>
                        </a:cxn>
                        <a:cxn ang="0">
                          <a:pos x="connsiteX2" y="connsiteY2"/>
                        </a:cxn>
                        <a:cxn ang="0">
                          <a:pos x="connsiteX3" y="connsiteY3"/>
                        </a:cxn>
                      </a:cxnLst>
                      <a:rect l="l" t="t" r="r" b="b"/>
                      <a:pathLst>
                        <a:path w="64769" h="49530">
                          <a:moveTo>
                            <a:pt x="20003" y="49530"/>
                          </a:moveTo>
                          <a:lnTo>
                            <a:pt x="64770" y="37147"/>
                          </a:lnTo>
                          <a:lnTo>
                            <a:pt x="43815" y="0"/>
                          </a:lnTo>
                          <a:lnTo>
                            <a:pt x="0" y="11430"/>
                          </a:lnTo>
                          <a:close/>
                        </a:path>
                      </a:pathLst>
                    </a:custGeom>
                    <a:solidFill>
                      <a:srgbClr val="263238"/>
                    </a:solidFill>
                    <a:ln w="952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40F13C4F-1413-EE48-8ADD-4A11F504A922}"/>
                        </a:ext>
                      </a:extLst>
                    </p:cNvPr>
                    <p:cNvSpPr/>
                    <p:nvPr/>
                  </p:nvSpPr>
                  <p:spPr>
                    <a:xfrm>
                      <a:off x="6295072" y="3484244"/>
                      <a:ext cx="80962" cy="57150"/>
                    </a:xfrm>
                    <a:custGeom>
                      <a:avLst/>
                      <a:gdLst>
                        <a:gd name="connsiteX0" fmla="*/ 80963 w 80962"/>
                        <a:gd name="connsiteY0" fmla="*/ 41910 h 57150"/>
                        <a:gd name="connsiteX1" fmla="*/ 57150 w 80962"/>
                        <a:gd name="connsiteY1" fmla="*/ 0 h 57150"/>
                        <a:gd name="connsiteX2" fmla="*/ 0 w 80962"/>
                        <a:gd name="connsiteY2" fmla="*/ 16193 h 57150"/>
                        <a:gd name="connsiteX3" fmla="*/ 21908 w 80962"/>
                        <a:gd name="connsiteY3" fmla="*/ 57150 h 57150"/>
                      </a:gdLst>
                      <a:ahLst/>
                      <a:cxnLst>
                        <a:cxn ang="0">
                          <a:pos x="connsiteX0" y="connsiteY0"/>
                        </a:cxn>
                        <a:cxn ang="0">
                          <a:pos x="connsiteX1" y="connsiteY1"/>
                        </a:cxn>
                        <a:cxn ang="0">
                          <a:pos x="connsiteX2" y="connsiteY2"/>
                        </a:cxn>
                        <a:cxn ang="0">
                          <a:pos x="connsiteX3" y="connsiteY3"/>
                        </a:cxn>
                      </a:cxnLst>
                      <a:rect l="l" t="t" r="r" b="b"/>
                      <a:pathLst>
                        <a:path w="80962" h="57150">
                          <a:moveTo>
                            <a:pt x="80963" y="41910"/>
                          </a:moveTo>
                          <a:lnTo>
                            <a:pt x="57150" y="0"/>
                          </a:lnTo>
                          <a:lnTo>
                            <a:pt x="0" y="16193"/>
                          </a:lnTo>
                          <a:lnTo>
                            <a:pt x="21908" y="57150"/>
                          </a:lnTo>
                          <a:close/>
                        </a:path>
                      </a:pathLst>
                    </a:custGeom>
                    <a:solidFill>
                      <a:srgbClr val="263238"/>
                    </a:solidFill>
                    <a:ln w="952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1F63E042-E052-7F49-A2C8-FD9731A83271}"/>
                        </a:ext>
                      </a:extLst>
                    </p:cNvPr>
                    <p:cNvSpPr/>
                    <p:nvPr/>
                  </p:nvSpPr>
                  <p:spPr>
                    <a:xfrm>
                      <a:off x="6583680" y="3567112"/>
                      <a:ext cx="95250" cy="60007"/>
                    </a:xfrm>
                    <a:custGeom>
                      <a:avLst/>
                      <a:gdLst>
                        <a:gd name="connsiteX0" fmla="*/ 95250 w 95250"/>
                        <a:gd name="connsiteY0" fmla="*/ 42863 h 60007"/>
                        <a:gd name="connsiteX1" fmla="*/ 63817 w 95250"/>
                        <a:gd name="connsiteY1" fmla="*/ 0 h 60007"/>
                        <a:gd name="connsiteX2" fmla="*/ 0 w 95250"/>
                        <a:gd name="connsiteY2" fmla="*/ 18097 h 60007"/>
                        <a:gd name="connsiteX3" fmla="*/ 28575 w 95250"/>
                        <a:gd name="connsiteY3" fmla="*/ 60007 h 60007"/>
                      </a:gdLst>
                      <a:ahLst/>
                      <a:cxnLst>
                        <a:cxn ang="0">
                          <a:pos x="connsiteX0" y="connsiteY0"/>
                        </a:cxn>
                        <a:cxn ang="0">
                          <a:pos x="connsiteX1" y="connsiteY1"/>
                        </a:cxn>
                        <a:cxn ang="0">
                          <a:pos x="connsiteX2" y="connsiteY2"/>
                        </a:cxn>
                        <a:cxn ang="0">
                          <a:pos x="connsiteX3" y="connsiteY3"/>
                        </a:cxn>
                      </a:cxnLst>
                      <a:rect l="l" t="t" r="r" b="b"/>
                      <a:pathLst>
                        <a:path w="95250" h="60007">
                          <a:moveTo>
                            <a:pt x="95250" y="42863"/>
                          </a:moveTo>
                          <a:lnTo>
                            <a:pt x="63817" y="0"/>
                          </a:lnTo>
                          <a:lnTo>
                            <a:pt x="0" y="18097"/>
                          </a:lnTo>
                          <a:lnTo>
                            <a:pt x="28575" y="60007"/>
                          </a:lnTo>
                          <a:close/>
                        </a:path>
                      </a:pathLst>
                    </a:custGeom>
                    <a:solidFill>
                      <a:srgbClr val="263238"/>
                    </a:solidFill>
                    <a:ln w="952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0B027616-471F-F847-9EB2-00ADDAD61CF4}"/>
                        </a:ext>
                      </a:extLst>
                    </p:cNvPr>
                    <p:cNvSpPr/>
                    <p:nvPr/>
                  </p:nvSpPr>
                  <p:spPr>
                    <a:xfrm>
                      <a:off x="6321742" y="3534727"/>
                      <a:ext cx="80009" cy="54292"/>
                    </a:xfrm>
                    <a:custGeom>
                      <a:avLst/>
                      <a:gdLst>
                        <a:gd name="connsiteX0" fmla="*/ 80010 w 80009"/>
                        <a:gd name="connsiteY0" fmla="*/ 39053 h 54292"/>
                        <a:gd name="connsiteX1" fmla="*/ 58102 w 80009"/>
                        <a:gd name="connsiteY1" fmla="*/ 0 h 54292"/>
                        <a:gd name="connsiteX2" fmla="*/ 0 w 80009"/>
                        <a:gd name="connsiteY2" fmla="*/ 14288 h 54292"/>
                        <a:gd name="connsiteX3" fmla="*/ 21907 w 80009"/>
                        <a:gd name="connsiteY3" fmla="*/ 54292 h 54292"/>
                      </a:gdLst>
                      <a:ahLst/>
                      <a:cxnLst>
                        <a:cxn ang="0">
                          <a:pos x="connsiteX0" y="connsiteY0"/>
                        </a:cxn>
                        <a:cxn ang="0">
                          <a:pos x="connsiteX1" y="connsiteY1"/>
                        </a:cxn>
                        <a:cxn ang="0">
                          <a:pos x="connsiteX2" y="connsiteY2"/>
                        </a:cxn>
                        <a:cxn ang="0">
                          <a:pos x="connsiteX3" y="connsiteY3"/>
                        </a:cxn>
                      </a:cxnLst>
                      <a:rect l="l" t="t" r="r" b="b"/>
                      <a:pathLst>
                        <a:path w="80009" h="54292">
                          <a:moveTo>
                            <a:pt x="80010" y="39053"/>
                          </a:moveTo>
                          <a:lnTo>
                            <a:pt x="58102" y="0"/>
                          </a:lnTo>
                          <a:lnTo>
                            <a:pt x="0" y="14288"/>
                          </a:lnTo>
                          <a:lnTo>
                            <a:pt x="21907" y="54292"/>
                          </a:lnTo>
                          <a:close/>
                        </a:path>
                      </a:pathLst>
                    </a:custGeom>
                    <a:solidFill>
                      <a:srgbClr val="263238"/>
                    </a:solidFill>
                    <a:ln w="952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2D7F0125-64FE-8245-B7FB-2DDD3F4FE90B}"/>
                        </a:ext>
                      </a:extLst>
                    </p:cNvPr>
                    <p:cNvSpPr/>
                    <p:nvPr/>
                  </p:nvSpPr>
                  <p:spPr>
                    <a:xfrm>
                      <a:off x="6556057" y="3414712"/>
                      <a:ext cx="83820" cy="58102"/>
                    </a:xfrm>
                    <a:custGeom>
                      <a:avLst/>
                      <a:gdLst>
                        <a:gd name="connsiteX0" fmla="*/ 0 w 83820"/>
                        <a:gd name="connsiteY0" fmla="*/ 13335 h 58102"/>
                        <a:gd name="connsiteX1" fmla="*/ 32385 w 83820"/>
                        <a:gd name="connsiteY1" fmla="*/ 58103 h 58102"/>
                        <a:gd name="connsiteX2" fmla="*/ 83820 w 83820"/>
                        <a:gd name="connsiteY2" fmla="*/ 44768 h 58102"/>
                        <a:gd name="connsiteX3" fmla="*/ 48578 w 83820"/>
                        <a:gd name="connsiteY3" fmla="*/ 0 h 58102"/>
                      </a:gdLst>
                      <a:ahLst/>
                      <a:cxnLst>
                        <a:cxn ang="0">
                          <a:pos x="connsiteX0" y="connsiteY0"/>
                        </a:cxn>
                        <a:cxn ang="0">
                          <a:pos x="connsiteX1" y="connsiteY1"/>
                        </a:cxn>
                        <a:cxn ang="0">
                          <a:pos x="connsiteX2" y="connsiteY2"/>
                        </a:cxn>
                        <a:cxn ang="0">
                          <a:pos x="connsiteX3" y="connsiteY3"/>
                        </a:cxn>
                      </a:cxnLst>
                      <a:rect l="l" t="t" r="r" b="b"/>
                      <a:pathLst>
                        <a:path w="83820" h="58102">
                          <a:moveTo>
                            <a:pt x="0" y="13335"/>
                          </a:moveTo>
                          <a:lnTo>
                            <a:pt x="32385" y="58103"/>
                          </a:lnTo>
                          <a:lnTo>
                            <a:pt x="83820" y="44768"/>
                          </a:lnTo>
                          <a:lnTo>
                            <a:pt x="48578" y="0"/>
                          </a:lnTo>
                          <a:close/>
                        </a:path>
                      </a:pathLst>
                    </a:custGeom>
                    <a:solidFill>
                      <a:srgbClr val="263238"/>
                    </a:solidFill>
                    <a:ln w="952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2EA30F23-743E-C348-9FA7-DBE58CA4BE62}"/>
                        </a:ext>
                      </a:extLst>
                    </p:cNvPr>
                    <p:cNvSpPr/>
                    <p:nvPr/>
                  </p:nvSpPr>
                  <p:spPr>
                    <a:xfrm>
                      <a:off x="6473190" y="3305175"/>
                      <a:ext cx="64769" cy="37147"/>
                    </a:xfrm>
                    <a:custGeom>
                      <a:avLst/>
                      <a:gdLst>
                        <a:gd name="connsiteX0" fmla="*/ 19050 w 64769"/>
                        <a:gd name="connsiteY0" fmla="*/ 37147 h 37147"/>
                        <a:gd name="connsiteX1" fmla="*/ 64770 w 64769"/>
                        <a:gd name="connsiteY1" fmla="*/ 25718 h 37147"/>
                        <a:gd name="connsiteX2" fmla="*/ 44767 w 64769"/>
                        <a:gd name="connsiteY2" fmla="*/ 0 h 37147"/>
                        <a:gd name="connsiteX3" fmla="*/ 0 w 64769"/>
                        <a:gd name="connsiteY3" fmla="*/ 11430 h 37147"/>
                      </a:gdLst>
                      <a:ahLst/>
                      <a:cxnLst>
                        <a:cxn ang="0">
                          <a:pos x="connsiteX0" y="connsiteY0"/>
                        </a:cxn>
                        <a:cxn ang="0">
                          <a:pos x="connsiteX1" y="connsiteY1"/>
                        </a:cxn>
                        <a:cxn ang="0">
                          <a:pos x="connsiteX2" y="connsiteY2"/>
                        </a:cxn>
                        <a:cxn ang="0">
                          <a:pos x="connsiteX3" y="connsiteY3"/>
                        </a:cxn>
                      </a:cxnLst>
                      <a:rect l="l" t="t" r="r" b="b"/>
                      <a:pathLst>
                        <a:path w="64769" h="37147">
                          <a:moveTo>
                            <a:pt x="19050" y="37147"/>
                          </a:moveTo>
                          <a:lnTo>
                            <a:pt x="64770" y="25718"/>
                          </a:lnTo>
                          <a:lnTo>
                            <a:pt x="44767" y="0"/>
                          </a:lnTo>
                          <a:lnTo>
                            <a:pt x="0" y="11430"/>
                          </a:lnTo>
                          <a:close/>
                        </a:path>
                      </a:pathLst>
                    </a:custGeom>
                    <a:solidFill>
                      <a:srgbClr val="263238"/>
                    </a:solidFill>
                    <a:ln w="952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A02AB9B5-F8EC-4B43-8DD0-8DE6233B42EC}"/>
                        </a:ext>
                      </a:extLst>
                    </p:cNvPr>
                    <p:cNvSpPr/>
                    <p:nvPr/>
                  </p:nvSpPr>
                  <p:spPr>
                    <a:xfrm>
                      <a:off x="6452234" y="3277552"/>
                      <a:ext cx="59055" cy="31432"/>
                    </a:xfrm>
                    <a:custGeom>
                      <a:avLst/>
                      <a:gdLst>
                        <a:gd name="connsiteX0" fmla="*/ 0 w 59055"/>
                        <a:gd name="connsiteY0" fmla="*/ 9525 h 31432"/>
                        <a:gd name="connsiteX1" fmla="*/ 15240 w 59055"/>
                        <a:gd name="connsiteY1" fmla="*/ 31432 h 31432"/>
                        <a:gd name="connsiteX2" fmla="*/ 59055 w 59055"/>
                        <a:gd name="connsiteY2" fmla="*/ 20003 h 31432"/>
                        <a:gd name="connsiteX3" fmla="*/ 43815 w 59055"/>
                        <a:gd name="connsiteY3" fmla="*/ 0 h 31432"/>
                      </a:gdLst>
                      <a:ahLst/>
                      <a:cxnLst>
                        <a:cxn ang="0">
                          <a:pos x="connsiteX0" y="connsiteY0"/>
                        </a:cxn>
                        <a:cxn ang="0">
                          <a:pos x="connsiteX1" y="connsiteY1"/>
                        </a:cxn>
                        <a:cxn ang="0">
                          <a:pos x="connsiteX2" y="connsiteY2"/>
                        </a:cxn>
                        <a:cxn ang="0">
                          <a:pos x="connsiteX3" y="connsiteY3"/>
                        </a:cxn>
                      </a:cxnLst>
                      <a:rect l="l" t="t" r="r" b="b"/>
                      <a:pathLst>
                        <a:path w="59055" h="31432">
                          <a:moveTo>
                            <a:pt x="0" y="9525"/>
                          </a:moveTo>
                          <a:lnTo>
                            <a:pt x="15240" y="31432"/>
                          </a:lnTo>
                          <a:lnTo>
                            <a:pt x="59055" y="20003"/>
                          </a:lnTo>
                          <a:lnTo>
                            <a:pt x="43815" y="0"/>
                          </a:lnTo>
                          <a:close/>
                        </a:path>
                      </a:pathLst>
                    </a:custGeom>
                    <a:solidFill>
                      <a:srgbClr val="263238"/>
                    </a:solidFill>
                    <a:ln w="952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013F5597-C466-2341-8163-1F8215DC50D2}"/>
                        </a:ext>
                      </a:extLst>
                    </p:cNvPr>
                    <p:cNvSpPr/>
                    <p:nvPr/>
                  </p:nvSpPr>
                  <p:spPr>
                    <a:xfrm>
                      <a:off x="6657022" y="3549967"/>
                      <a:ext cx="87630" cy="58102"/>
                    </a:xfrm>
                    <a:custGeom>
                      <a:avLst/>
                      <a:gdLst>
                        <a:gd name="connsiteX0" fmla="*/ 87630 w 87630"/>
                        <a:gd name="connsiteY0" fmla="*/ 42863 h 58102"/>
                        <a:gd name="connsiteX1" fmla="*/ 54293 w 87630"/>
                        <a:gd name="connsiteY1" fmla="*/ 0 h 58102"/>
                        <a:gd name="connsiteX2" fmla="*/ 0 w 87630"/>
                        <a:gd name="connsiteY2" fmla="*/ 15240 h 58102"/>
                        <a:gd name="connsiteX3" fmla="*/ 31433 w 87630"/>
                        <a:gd name="connsiteY3" fmla="*/ 58102 h 58102"/>
                      </a:gdLst>
                      <a:ahLst/>
                      <a:cxnLst>
                        <a:cxn ang="0">
                          <a:pos x="connsiteX0" y="connsiteY0"/>
                        </a:cxn>
                        <a:cxn ang="0">
                          <a:pos x="connsiteX1" y="connsiteY1"/>
                        </a:cxn>
                        <a:cxn ang="0">
                          <a:pos x="connsiteX2" y="connsiteY2"/>
                        </a:cxn>
                        <a:cxn ang="0">
                          <a:pos x="connsiteX3" y="connsiteY3"/>
                        </a:cxn>
                      </a:cxnLst>
                      <a:rect l="l" t="t" r="r" b="b"/>
                      <a:pathLst>
                        <a:path w="87630" h="58102">
                          <a:moveTo>
                            <a:pt x="87630" y="42863"/>
                          </a:moveTo>
                          <a:lnTo>
                            <a:pt x="54293" y="0"/>
                          </a:lnTo>
                          <a:lnTo>
                            <a:pt x="0" y="15240"/>
                          </a:lnTo>
                          <a:lnTo>
                            <a:pt x="31433" y="58102"/>
                          </a:lnTo>
                          <a:close/>
                        </a:path>
                      </a:pathLst>
                    </a:custGeom>
                    <a:solidFill>
                      <a:srgbClr val="263238"/>
                    </a:solidFill>
                    <a:ln w="952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7DC4D2E6-5408-7B46-BA23-345E5E64E532}"/>
                        </a:ext>
                      </a:extLst>
                    </p:cNvPr>
                    <p:cNvSpPr/>
                    <p:nvPr/>
                  </p:nvSpPr>
                  <p:spPr>
                    <a:xfrm>
                      <a:off x="6497955" y="3337559"/>
                      <a:ext cx="69532" cy="42862"/>
                    </a:xfrm>
                    <a:custGeom>
                      <a:avLst/>
                      <a:gdLst>
                        <a:gd name="connsiteX0" fmla="*/ 0 w 69532"/>
                        <a:gd name="connsiteY0" fmla="*/ 12383 h 42862"/>
                        <a:gd name="connsiteX1" fmla="*/ 22860 w 69532"/>
                        <a:gd name="connsiteY1" fmla="*/ 42863 h 42862"/>
                        <a:gd name="connsiteX2" fmla="*/ 69532 w 69532"/>
                        <a:gd name="connsiteY2" fmla="*/ 30480 h 42862"/>
                        <a:gd name="connsiteX3" fmla="*/ 45720 w 69532"/>
                        <a:gd name="connsiteY3" fmla="*/ 0 h 42862"/>
                      </a:gdLst>
                      <a:ahLst/>
                      <a:cxnLst>
                        <a:cxn ang="0">
                          <a:pos x="connsiteX0" y="connsiteY0"/>
                        </a:cxn>
                        <a:cxn ang="0">
                          <a:pos x="connsiteX1" y="connsiteY1"/>
                        </a:cxn>
                        <a:cxn ang="0">
                          <a:pos x="connsiteX2" y="connsiteY2"/>
                        </a:cxn>
                        <a:cxn ang="0">
                          <a:pos x="connsiteX3" y="connsiteY3"/>
                        </a:cxn>
                      </a:cxnLst>
                      <a:rect l="l" t="t" r="r" b="b"/>
                      <a:pathLst>
                        <a:path w="69532" h="42862">
                          <a:moveTo>
                            <a:pt x="0" y="12383"/>
                          </a:moveTo>
                          <a:lnTo>
                            <a:pt x="22860" y="42863"/>
                          </a:lnTo>
                          <a:lnTo>
                            <a:pt x="69532" y="30480"/>
                          </a:lnTo>
                          <a:lnTo>
                            <a:pt x="45720" y="0"/>
                          </a:lnTo>
                          <a:close/>
                        </a:path>
                      </a:pathLst>
                    </a:custGeom>
                    <a:solidFill>
                      <a:srgbClr val="263238"/>
                    </a:solidFill>
                    <a:ln w="952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62A861F7-5330-694D-914C-D780F7C2C053}"/>
                        </a:ext>
                      </a:extLst>
                    </p:cNvPr>
                    <p:cNvSpPr/>
                    <p:nvPr/>
                  </p:nvSpPr>
                  <p:spPr>
                    <a:xfrm>
                      <a:off x="6625590" y="3508057"/>
                      <a:ext cx="79057" cy="49530"/>
                    </a:xfrm>
                    <a:custGeom>
                      <a:avLst/>
                      <a:gdLst>
                        <a:gd name="connsiteX0" fmla="*/ 0 w 79057"/>
                        <a:gd name="connsiteY0" fmla="*/ 14288 h 49530"/>
                        <a:gd name="connsiteX1" fmla="*/ 25717 w 79057"/>
                        <a:gd name="connsiteY1" fmla="*/ 49530 h 49530"/>
                        <a:gd name="connsiteX2" fmla="*/ 79057 w 79057"/>
                        <a:gd name="connsiteY2" fmla="*/ 34290 h 49530"/>
                        <a:gd name="connsiteX3" fmla="*/ 52388 w 79057"/>
                        <a:gd name="connsiteY3" fmla="*/ 0 h 49530"/>
                      </a:gdLst>
                      <a:ahLst/>
                      <a:cxnLst>
                        <a:cxn ang="0">
                          <a:pos x="connsiteX0" y="connsiteY0"/>
                        </a:cxn>
                        <a:cxn ang="0">
                          <a:pos x="connsiteX1" y="connsiteY1"/>
                        </a:cxn>
                        <a:cxn ang="0">
                          <a:pos x="connsiteX2" y="connsiteY2"/>
                        </a:cxn>
                        <a:cxn ang="0">
                          <a:pos x="connsiteX3" y="connsiteY3"/>
                        </a:cxn>
                      </a:cxnLst>
                      <a:rect l="l" t="t" r="r" b="b"/>
                      <a:pathLst>
                        <a:path w="79057" h="49530">
                          <a:moveTo>
                            <a:pt x="0" y="14288"/>
                          </a:moveTo>
                          <a:lnTo>
                            <a:pt x="25717" y="49530"/>
                          </a:lnTo>
                          <a:lnTo>
                            <a:pt x="79057" y="34290"/>
                          </a:lnTo>
                          <a:lnTo>
                            <a:pt x="52388" y="0"/>
                          </a:lnTo>
                          <a:close/>
                        </a:path>
                      </a:pathLst>
                    </a:custGeom>
                    <a:solidFill>
                      <a:srgbClr val="263238"/>
                    </a:solidFill>
                    <a:ln w="952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E246CDA1-4BB9-D444-A912-C193697C46B9}"/>
                        </a:ext>
                      </a:extLst>
                    </p:cNvPr>
                    <p:cNvSpPr/>
                    <p:nvPr/>
                  </p:nvSpPr>
                  <p:spPr>
                    <a:xfrm>
                      <a:off x="6433184" y="3252787"/>
                      <a:ext cx="56197" cy="26669"/>
                    </a:xfrm>
                    <a:custGeom>
                      <a:avLst/>
                      <a:gdLst>
                        <a:gd name="connsiteX0" fmla="*/ 13335 w 56197"/>
                        <a:gd name="connsiteY0" fmla="*/ 26670 h 26669"/>
                        <a:gd name="connsiteX1" fmla="*/ 56197 w 56197"/>
                        <a:gd name="connsiteY1" fmla="*/ 17145 h 26669"/>
                        <a:gd name="connsiteX2" fmla="*/ 42863 w 56197"/>
                        <a:gd name="connsiteY2" fmla="*/ 0 h 26669"/>
                        <a:gd name="connsiteX3" fmla="*/ 0 w 56197"/>
                        <a:gd name="connsiteY3" fmla="*/ 8572 h 26669"/>
                      </a:gdLst>
                      <a:ahLst/>
                      <a:cxnLst>
                        <a:cxn ang="0">
                          <a:pos x="connsiteX0" y="connsiteY0"/>
                        </a:cxn>
                        <a:cxn ang="0">
                          <a:pos x="connsiteX1" y="connsiteY1"/>
                        </a:cxn>
                        <a:cxn ang="0">
                          <a:pos x="connsiteX2" y="connsiteY2"/>
                        </a:cxn>
                        <a:cxn ang="0">
                          <a:pos x="connsiteX3" y="connsiteY3"/>
                        </a:cxn>
                      </a:cxnLst>
                      <a:rect l="l" t="t" r="r" b="b"/>
                      <a:pathLst>
                        <a:path w="56197" h="26669">
                          <a:moveTo>
                            <a:pt x="13335" y="26670"/>
                          </a:moveTo>
                          <a:lnTo>
                            <a:pt x="56197" y="17145"/>
                          </a:lnTo>
                          <a:lnTo>
                            <a:pt x="42863" y="0"/>
                          </a:lnTo>
                          <a:lnTo>
                            <a:pt x="0" y="8572"/>
                          </a:lnTo>
                          <a:close/>
                        </a:path>
                      </a:pathLst>
                    </a:custGeom>
                    <a:solidFill>
                      <a:srgbClr val="263238"/>
                    </a:solidFill>
                    <a:ln w="952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54EECDE8-9AE4-8744-A408-D4688C479326}"/>
                        </a:ext>
                      </a:extLst>
                    </p:cNvPr>
                    <p:cNvSpPr/>
                    <p:nvPr/>
                  </p:nvSpPr>
                  <p:spPr>
                    <a:xfrm>
                      <a:off x="6526530" y="3375659"/>
                      <a:ext cx="72389" cy="44767"/>
                    </a:xfrm>
                    <a:custGeom>
                      <a:avLst/>
                      <a:gdLst>
                        <a:gd name="connsiteX0" fmla="*/ 23813 w 72389"/>
                        <a:gd name="connsiteY0" fmla="*/ 44768 h 44767"/>
                        <a:gd name="connsiteX1" fmla="*/ 72390 w 72389"/>
                        <a:gd name="connsiteY1" fmla="*/ 32385 h 44767"/>
                        <a:gd name="connsiteX2" fmla="*/ 46672 w 72389"/>
                        <a:gd name="connsiteY2" fmla="*/ 0 h 44767"/>
                        <a:gd name="connsiteX3" fmla="*/ 0 w 72389"/>
                        <a:gd name="connsiteY3" fmla="*/ 12383 h 44767"/>
                      </a:gdLst>
                      <a:ahLst/>
                      <a:cxnLst>
                        <a:cxn ang="0">
                          <a:pos x="connsiteX0" y="connsiteY0"/>
                        </a:cxn>
                        <a:cxn ang="0">
                          <a:pos x="connsiteX1" y="connsiteY1"/>
                        </a:cxn>
                        <a:cxn ang="0">
                          <a:pos x="connsiteX2" y="connsiteY2"/>
                        </a:cxn>
                        <a:cxn ang="0">
                          <a:pos x="connsiteX3" y="connsiteY3"/>
                        </a:cxn>
                      </a:cxnLst>
                      <a:rect l="l" t="t" r="r" b="b"/>
                      <a:pathLst>
                        <a:path w="72389" h="44767">
                          <a:moveTo>
                            <a:pt x="23813" y="44768"/>
                          </a:moveTo>
                          <a:lnTo>
                            <a:pt x="72390" y="32385"/>
                          </a:lnTo>
                          <a:lnTo>
                            <a:pt x="46672" y="0"/>
                          </a:lnTo>
                          <a:lnTo>
                            <a:pt x="0" y="12383"/>
                          </a:lnTo>
                          <a:close/>
                        </a:path>
                      </a:pathLst>
                    </a:custGeom>
                    <a:solidFill>
                      <a:srgbClr val="263238"/>
                    </a:solidFill>
                    <a:ln w="9525" cap="flat">
                      <a:noFill/>
                      <a:prstDash val="solid"/>
                      <a:miter/>
                    </a:ln>
                  </p:spPr>
                  <p:txBody>
                    <a:bodyPr rtlCol="0" anchor="ctr"/>
                    <a:lstStyle/>
                    <a:p>
                      <a:endParaRPr lang="en-US"/>
                    </a:p>
                  </p:txBody>
                </p:sp>
              </p:grpSp>
            </p:grpSp>
            <p:grpSp>
              <p:nvGrpSpPr>
                <p:cNvPr id="84" name="Graphic 3">
                  <a:extLst>
                    <a:ext uri="{FF2B5EF4-FFF2-40B4-BE49-F238E27FC236}">
                      <a16:creationId xmlns:a16="http://schemas.microsoft.com/office/drawing/2014/main" id="{7B1DE17B-D06A-C141-B4D4-A40616AF6FD7}"/>
                    </a:ext>
                  </a:extLst>
                </p:cNvPr>
                <p:cNvGrpSpPr/>
                <p:nvPr/>
              </p:nvGrpSpPr>
              <p:grpSpPr>
                <a:xfrm>
                  <a:off x="6671308" y="2247900"/>
                  <a:ext cx="693421" cy="1323022"/>
                  <a:chOff x="6671308" y="2247900"/>
                  <a:chExt cx="693421" cy="1323022"/>
                </a:xfrm>
              </p:grpSpPr>
              <p:sp>
                <p:nvSpPr>
                  <p:cNvPr id="94" name="Freeform 93">
                    <a:extLst>
                      <a:ext uri="{FF2B5EF4-FFF2-40B4-BE49-F238E27FC236}">
                        <a16:creationId xmlns:a16="http://schemas.microsoft.com/office/drawing/2014/main" id="{8079B6B2-17E9-E847-B088-7B9ADB0609B1}"/>
                      </a:ext>
                    </a:extLst>
                  </p:cNvPr>
                  <p:cNvSpPr/>
                  <p:nvPr/>
                </p:nvSpPr>
                <p:spPr>
                  <a:xfrm>
                    <a:off x="6778942" y="3244215"/>
                    <a:ext cx="358911" cy="291465"/>
                  </a:xfrm>
                  <a:custGeom>
                    <a:avLst/>
                    <a:gdLst>
                      <a:gd name="connsiteX0" fmla="*/ 158115 w 358911"/>
                      <a:gd name="connsiteY0" fmla="*/ 0 h 291465"/>
                      <a:gd name="connsiteX1" fmla="*/ 158115 w 358911"/>
                      <a:gd name="connsiteY1" fmla="*/ 78105 h 291465"/>
                      <a:gd name="connsiteX2" fmla="*/ 132397 w 358911"/>
                      <a:gd name="connsiteY2" fmla="*/ 98107 h 291465"/>
                      <a:gd name="connsiteX3" fmla="*/ 0 w 358911"/>
                      <a:gd name="connsiteY3" fmla="*/ 126682 h 291465"/>
                      <a:gd name="connsiteX4" fmla="*/ 150495 w 358911"/>
                      <a:gd name="connsiteY4" fmla="*/ 291465 h 291465"/>
                      <a:gd name="connsiteX5" fmla="*/ 326707 w 358911"/>
                      <a:gd name="connsiteY5" fmla="*/ 265747 h 291465"/>
                      <a:gd name="connsiteX6" fmla="*/ 358140 w 358911"/>
                      <a:gd name="connsiteY6" fmla="*/ 106680 h 291465"/>
                      <a:gd name="connsiteX7" fmla="*/ 158115 w 358911"/>
                      <a:gd name="connsiteY7" fmla="*/ 0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911" h="291465">
                        <a:moveTo>
                          <a:pt x="158115" y="0"/>
                        </a:moveTo>
                        <a:lnTo>
                          <a:pt x="158115" y="78105"/>
                        </a:lnTo>
                        <a:cubicBezTo>
                          <a:pt x="158115" y="78105"/>
                          <a:pt x="146685" y="89535"/>
                          <a:pt x="132397" y="98107"/>
                        </a:cubicBezTo>
                        <a:cubicBezTo>
                          <a:pt x="118110" y="106680"/>
                          <a:pt x="0" y="126682"/>
                          <a:pt x="0" y="126682"/>
                        </a:cubicBezTo>
                        <a:lnTo>
                          <a:pt x="150495" y="291465"/>
                        </a:lnTo>
                        <a:cubicBezTo>
                          <a:pt x="150495" y="291465"/>
                          <a:pt x="287655" y="276225"/>
                          <a:pt x="326707" y="265747"/>
                        </a:cubicBezTo>
                        <a:cubicBezTo>
                          <a:pt x="366713" y="254317"/>
                          <a:pt x="358140" y="106680"/>
                          <a:pt x="358140" y="106680"/>
                        </a:cubicBezTo>
                        <a:lnTo>
                          <a:pt x="158115" y="0"/>
                        </a:lnTo>
                        <a:close/>
                      </a:path>
                    </a:pathLst>
                  </a:custGeom>
                  <a:solidFill>
                    <a:srgbClr val="FFFFFF"/>
                  </a:solidFill>
                  <a:ln w="7144" cap="rnd">
                    <a:solidFill>
                      <a:srgbClr val="263238"/>
                    </a:solidFill>
                    <a:prstDash val="solid"/>
                    <a:round/>
                  </a:ln>
                </p:spPr>
                <p:txBody>
                  <a:bodyPr rtlCol="0" anchor="ctr"/>
                  <a:lstStyle/>
                  <a:p>
                    <a:endParaRPr lang="en-US"/>
                  </a:p>
                </p:txBody>
              </p:sp>
              <p:sp>
                <p:nvSpPr>
                  <p:cNvPr id="95" name="Freeform 94">
                    <a:extLst>
                      <a:ext uri="{FF2B5EF4-FFF2-40B4-BE49-F238E27FC236}">
                        <a16:creationId xmlns:a16="http://schemas.microsoft.com/office/drawing/2014/main" id="{71608FAE-9CD2-8B49-B588-917AFF6BC5B1}"/>
                      </a:ext>
                    </a:extLst>
                  </p:cNvPr>
                  <p:cNvSpPr/>
                  <p:nvPr/>
                </p:nvSpPr>
                <p:spPr>
                  <a:xfrm>
                    <a:off x="6931342" y="3244215"/>
                    <a:ext cx="205432" cy="264794"/>
                  </a:xfrm>
                  <a:custGeom>
                    <a:avLst/>
                    <a:gdLst>
                      <a:gd name="connsiteX0" fmla="*/ 5715 w 205432"/>
                      <a:gd name="connsiteY0" fmla="*/ 0 h 264794"/>
                      <a:gd name="connsiteX1" fmla="*/ 5715 w 205432"/>
                      <a:gd name="connsiteY1" fmla="*/ 78105 h 264794"/>
                      <a:gd name="connsiteX2" fmla="*/ 0 w 205432"/>
                      <a:gd name="connsiteY2" fmla="*/ 82867 h 264794"/>
                      <a:gd name="connsiteX3" fmla="*/ 175260 w 205432"/>
                      <a:gd name="connsiteY3" fmla="*/ 264795 h 264794"/>
                      <a:gd name="connsiteX4" fmla="*/ 204788 w 205432"/>
                      <a:gd name="connsiteY4" fmla="*/ 106680 h 264794"/>
                      <a:gd name="connsiteX5" fmla="*/ 5715 w 205432"/>
                      <a:gd name="connsiteY5" fmla="*/ 0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432" h="264794">
                        <a:moveTo>
                          <a:pt x="5715" y="0"/>
                        </a:moveTo>
                        <a:lnTo>
                          <a:pt x="5715" y="78105"/>
                        </a:lnTo>
                        <a:cubicBezTo>
                          <a:pt x="5715" y="78105"/>
                          <a:pt x="3810" y="80010"/>
                          <a:pt x="0" y="82867"/>
                        </a:cubicBezTo>
                        <a:lnTo>
                          <a:pt x="175260" y="264795"/>
                        </a:lnTo>
                        <a:cubicBezTo>
                          <a:pt x="212407" y="247650"/>
                          <a:pt x="204788" y="106680"/>
                          <a:pt x="204788" y="106680"/>
                        </a:cubicBezTo>
                        <a:lnTo>
                          <a:pt x="5715" y="0"/>
                        </a:lnTo>
                        <a:close/>
                      </a:path>
                    </a:pathLst>
                  </a:custGeom>
                  <a:solidFill>
                    <a:srgbClr val="263238"/>
                  </a:solidFill>
                  <a:ln w="7144" cap="rnd">
                    <a:solidFill>
                      <a:srgbClr val="263238"/>
                    </a:solidFill>
                    <a:prstDash val="solid"/>
                    <a:round/>
                  </a:ln>
                </p:spPr>
                <p:txBody>
                  <a:bodyPr rtlCol="0" anchor="ctr"/>
                  <a:lstStyle/>
                  <a:p>
                    <a:endParaRPr lang="en-US"/>
                  </a:p>
                </p:txBody>
              </p:sp>
              <p:sp>
                <p:nvSpPr>
                  <p:cNvPr id="96" name="Freeform 95">
                    <a:extLst>
                      <a:ext uri="{FF2B5EF4-FFF2-40B4-BE49-F238E27FC236}">
                        <a16:creationId xmlns:a16="http://schemas.microsoft.com/office/drawing/2014/main" id="{A180C449-F08D-494B-8D4E-C02083E1ECD3}"/>
                      </a:ext>
                    </a:extLst>
                  </p:cNvPr>
                  <p:cNvSpPr/>
                  <p:nvPr/>
                </p:nvSpPr>
                <p:spPr>
                  <a:xfrm>
                    <a:off x="6671308" y="2247900"/>
                    <a:ext cx="629602" cy="1323022"/>
                  </a:xfrm>
                  <a:custGeom>
                    <a:avLst/>
                    <a:gdLst>
                      <a:gd name="connsiteX0" fmla="*/ 0 w 629602"/>
                      <a:gd name="connsiteY0" fmla="*/ 0 h 1323022"/>
                      <a:gd name="connsiteX1" fmla="*/ 0 w 629602"/>
                      <a:gd name="connsiteY1" fmla="*/ 825818 h 1323022"/>
                      <a:gd name="connsiteX2" fmla="*/ 629603 w 629602"/>
                      <a:gd name="connsiteY2" fmla="*/ 1323023 h 1323022"/>
                      <a:gd name="connsiteX3" fmla="*/ 629603 w 629602"/>
                      <a:gd name="connsiteY3" fmla="*/ 46672 h 1323022"/>
                    </a:gdLst>
                    <a:ahLst/>
                    <a:cxnLst>
                      <a:cxn ang="0">
                        <a:pos x="connsiteX0" y="connsiteY0"/>
                      </a:cxn>
                      <a:cxn ang="0">
                        <a:pos x="connsiteX1" y="connsiteY1"/>
                      </a:cxn>
                      <a:cxn ang="0">
                        <a:pos x="connsiteX2" y="connsiteY2"/>
                      </a:cxn>
                      <a:cxn ang="0">
                        <a:pos x="connsiteX3" y="connsiteY3"/>
                      </a:cxn>
                    </a:cxnLst>
                    <a:rect l="l" t="t" r="r" b="b"/>
                    <a:pathLst>
                      <a:path w="629602" h="1323022">
                        <a:moveTo>
                          <a:pt x="0" y="0"/>
                        </a:moveTo>
                        <a:lnTo>
                          <a:pt x="0" y="825818"/>
                        </a:lnTo>
                        <a:lnTo>
                          <a:pt x="629603" y="1323023"/>
                        </a:lnTo>
                        <a:lnTo>
                          <a:pt x="629603" y="46672"/>
                        </a:lnTo>
                        <a:close/>
                      </a:path>
                    </a:pathLst>
                  </a:custGeom>
                  <a:solidFill>
                    <a:srgbClr val="FFFFFF"/>
                  </a:solidFill>
                  <a:ln w="7144" cap="rnd">
                    <a:solidFill>
                      <a:srgbClr val="263238"/>
                    </a:solidFill>
                    <a:prstDash val="solid"/>
                    <a:round/>
                  </a:ln>
                </p:spPr>
                <p:txBody>
                  <a:bodyPr rtlCol="0" anchor="ctr"/>
                  <a:lstStyle/>
                  <a:p>
                    <a:endParaRPr lang="en-US"/>
                  </a:p>
                </p:txBody>
              </p:sp>
              <p:sp>
                <p:nvSpPr>
                  <p:cNvPr id="97" name="Freeform 96">
                    <a:extLst>
                      <a:ext uri="{FF2B5EF4-FFF2-40B4-BE49-F238E27FC236}">
                        <a16:creationId xmlns:a16="http://schemas.microsoft.com/office/drawing/2014/main" id="{19C9237D-2C83-2D4B-9377-1424BF8B1DFC}"/>
                      </a:ext>
                    </a:extLst>
                  </p:cNvPr>
                  <p:cNvSpPr/>
                  <p:nvPr/>
                </p:nvSpPr>
                <p:spPr>
                  <a:xfrm>
                    <a:off x="6714172" y="2291715"/>
                    <a:ext cx="528637" cy="1022032"/>
                  </a:xfrm>
                  <a:custGeom>
                    <a:avLst/>
                    <a:gdLst>
                      <a:gd name="connsiteX0" fmla="*/ 0 w 528637"/>
                      <a:gd name="connsiteY0" fmla="*/ 0 h 1022032"/>
                      <a:gd name="connsiteX1" fmla="*/ 0 w 528637"/>
                      <a:gd name="connsiteY1" fmla="*/ 696278 h 1022032"/>
                      <a:gd name="connsiteX2" fmla="*/ 528638 w 528637"/>
                      <a:gd name="connsiteY2" fmla="*/ 1022032 h 1022032"/>
                      <a:gd name="connsiteX3" fmla="*/ 528638 w 528637"/>
                      <a:gd name="connsiteY3" fmla="*/ 45720 h 1022032"/>
                    </a:gdLst>
                    <a:ahLst/>
                    <a:cxnLst>
                      <a:cxn ang="0">
                        <a:pos x="connsiteX0" y="connsiteY0"/>
                      </a:cxn>
                      <a:cxn ang="0">
                        <a:pos x="connsiteX1" y="connsiteY1"/>
                      </a:cxn>
                      <a:cxn ang="0">
                        <a:pos x="connsiteX2" y="connsiteY2"/>
                      </a:cxn>
                      <a:cxn ang="0">
                        <a:pos x="connsiteX3" y="connsiteY3"/>
                      </a:cxn>
                    </a:cxnLst>
                    <a:rect l="l" t="t" r="r" b="b"/>
                    <a:pathLst>
                      <a:path w="528637" h="1022032">
                        <a:moveTo>
                          <a:pt x="0" y="0"/>
                        </a:moveTo>
                        <a:lnTo>
                          <a:pt x="0" y="696278"/>
                        </a:lnTo>
                        <a:lnTo>
                          <a:pt x="528638" y="1022032"/>
                        </a:lnTo>
                        <a:lnTo>
                          <a:pt x="528638" y="45720"/>
                        </a:lnTo>
                        <a:close/>
                      </a:path>
                    </a:pathLst>
                  </a:custGeom>
                  <a:solidFill>
                    <a:schemeClr val="accent1"/>
                  </a:solidFill>
                  <a:ln w="7144" cap="rnd">
                    <a:solidFill>
                      <a:srgbClr val="263238"/>
                    </a:solidFill>
                    <a:prstDash val="solid"/>
                    <a:round/>
                  </a:ln>
                </p:spPr>
                <p:txBody>
                  <a:bodyPr rtlCol="0" anchor="ctr"/>
                  <a:lstStyle/>
                  <a:p>
                    <a:endParaRPr lang="en-US"/>
                  </a:p>
                </p:txBody>
              </p:sp>
              <p:sp>
                <p:nvSpPr>
                  <p:cNvPr id="98" name="Freeform 97">
                    <a:extLst>
                      <a:ext uri="{FF2B5EF4-FFF2-40B4-BE49-F238E27FC236}">
                        <a16:creationId xmlns:a16="http://schemas.microsoft.com/office/drawing/2014/main" id="{AF66AC4D-F839-2045-B1C8-977453E540C8}"/>
                      </a:ext>
                    </a:extLst>
                  </p:cNvPr>
                  <p:cNvSpPr/>
                  <p:nvPr/>
                </p:nvSpPr>
                <p:spPr>
                  <a:xfrm>
                    <a:off x="7300912" y="2294572"/>
                    <a:ext cx="63817" cy="1276349"/>
                  </a:xfrm>
                  <a:custGeom>
                    <a:avLst/>
                    <a:gdLst>
                      <a:gd name="connsiteX0" fmla="*/ 0 w 63817"/>
                      <a:gd name="connsiteY0" fmla="*/ 0 h 1276349"/>
                      <a:gd name="connsiteX1" fmla="*/ 63818 w 63817"/>
                      <a:gd name="connsiteY1" fmla="*/ 0 h 1276349"/>
                      <a:gd name="connsiteX2" fmla="*/ 63818 w 63817"/>
                      <a:gd name="connsiteY2" fmla="*/ 1276350 h 1276349"/>
                      <a:gd name="connsiteX3" fmla="*/ 0 w 63817"/>
                      <a:gd name="connsiteY3" fmla="*/ 1276350 h 1276349"/>
                    </a:gdLst>
                    <a:ahLst/>
                    <a:cxnLst>
                      <a:cxn ang="0">
                        <a:pos x="connsiteX0" y="connsiteY0"/>
                      </a:cxn>
                      <a:cxn ang="0">
                        <a:pos x="connsiteX1" y="connsiteY1"/>
                      </a:cxn>
                      <a:cxn ang="0">
                        <a:pos x="connsiteX2" y="connsiteY2"/>
                      </a:cxn>
                      <a:cxn ang="0">
                        <a:pos x="connsiteX3" y="connsiteY3"/>
                      </a:cxn>
                    </a:cxnLst>
                    <a:rect l="l" t="t" r="r" b="b"/>
                    <a:pathLst>
                      <a:path w="63817" h="1276349">
                        <a:moveTo>
                          <a:pt x="0" y="0"/>
                        </a:moveTo>
                        <a:lnTo>
                          <a:pt x="63818" y="0"/>
                        </a:lnTo>
                        <a:lnTo>
                          <a:pt x="63818" y="1276350"/>
                        </a:lnTo>
                        <a:lnTo>
                          <a:pt x="0" y="1276350"/>
                        </a:lnTo>
                        <a:close/>
                      </a:path>
                    </a:pathLst>
                  </a:custGeom>
                  <a:solidFill>
                    <a:srgbClr val="263238"/>
                  </a:solidFill>
                  <a:ln w="7144" cap="rnd">
                    <a:solidFill>
                      <a:srgbClr val="263238"/>
                    </a:solidFill>
                    <a:prstDash val="solid"/>
                    <a:round/>
                  </a:ln>
                </p:spPr>
                <p:txBody>
                  <a:bodyPr rtlCol="0" anchor="ctr"/>
                  <a:lstStyle/>
                  <a:p>
                    <a:endParaRPr lang="en-US"/>
                  </a:p>
                </p:txBody>
              </p:sp>
              <p:sp>
                <p:nvSpPr>
                  <p:cNvPr id="99" name="Freeform 98">
                    <a:extLst>
                      <a:ext uri="{FF2B5EF4-FFF2-40B4-BE49-F238E27FC236}">
                        <a16:creationId xmlns:a16="http://schemas.microsoft.com/office/drawing/2014/main" id="{019B075E-39AD-274B-85A8-683CBFF00939}"/>
                      </a:ext>
                    </a:extLst>
                  </p:cNvPr>
                  <p:cNvSpPr/>
                  <p:nvPr/>
                </p:nvSpPr>
                <p:spPr>
                  <a:xfrm>
                    <a:off x="6749415" y="2334577"/>
                    <a:ext cx="444817" cy="872490"/>
                  </a:xfrm>
                  <a:custGeom>
                    <a:avLst/>
                    <a:gdLst>
                      <a:gd name="connsiteX0" fmla="*/ 0 w 444817"/>
                      <a:gd name="connsiteY0" fmla="*/ 0 h 872490"/>
                      <a:gd name="connsiteX1" fmla="*/ 2857 w 444817"/>
                      <a:gd name="connsiteY1" fmla="*/ 621030 h 872490"/>
                      <a:gd name="connsiteX2" fmla="*/ 444817 w 444817"/>
                      <a:gd name="connsiteY2" fmla="*/ 872490 h 872490"/>
                      <a:gd name="connsiteX3" fmla="*/ 444817 w 444817"/>
                      <a:gd name="connsiteY3" fmla="*/ 103822 h 872490"/>
                      <a:gd name="connsiteX4" fmla="*/ 140970 w 444817"/>
                      <a:gd name="connsiteY4" fmla="*/ 58102 h 872490"/>
                      <a:gd name="connsiteX5" fmla="*/ 120967 w 444817"/>
                      <a:gd name="connsiteY5" fmla="*/ 15240 h 87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817" h="872490">
                        <a:moveTo>
                          <a:pt x="0" y="0"/>
                        </a:moveTo>
                        <a:lnTo>
                          <a:pt x="2857" y="621030"/>
                        </a:lnTo>
                        <a:lnTo>
                          <a:pt x="444817" y="872490"/>
                        </a:lnTo>
                        <a:lnTo>
                          <a:pt x="444817" y="103822"/>
                        </a:lnTo>
                        <a:lnTo>
                          <a:pt x="140970" y="58102"/>
                        </a:lnTo>
                        <a:lnTo>
                          <a:pt x="120967" y="15240"/>
                        </a:lnTo>
                        <a:close/>
                      </a:path>
                    </a:pathLst>
                  </a:custGeom>
                  <a:solidFill>
                    <a:srgbClr val="FFFFFF"/>
                  </a:solidFill>
                  <a:ln w="7144" cap="rnd">
                    <a:solidFill>
                      <a:srgbClr val="263238"/>
                    </a:solidFill>
                    <a:prstDash val="solid"/>
                    <a:round/>
                  </a:ln>
                </p:spPr>
                <p:txBody>
                  <a:bodyPr rtlCol="0" anchor="ctr"/>
                  <a:lstStyle/>
                  <a:p>
                    <a:endParaRPr lang="en-US"/>
                  </a:p>
                </p:txBody>
              </p:sp>
              <p:sp>
                <p:nvSpPr>
                  <p:cNvPr id="100" name="Freeform 99">
                    <a:extLst>
                      <a:ext uri="{FF2B5EF4-FFF2-40B4-BE49-F238E27FC236}">
                        <a16:creationId xmlns:a16="http://schemas.microsoft.com/office/drawing/2014/main" id="{F99C8BA8-B1C3-F84C-B964-AEF8AFD0E85B}"/>
                      </a:ext>
                    </a:extLst>
                  </p:cNvPr>
                  <p:cNvSpPr/>
                  <p:nvPr/>
                </p:nvSpPr>
                <p:spPr>
                  <a:xfrm>
                    <a:off x="6777990" y="2409825"/>
                    <a:ext cx="389572" cy="736282"/>
                  </a:xfrm>
                  <a:custGeom>
                    <a:avLst/>
                    <a:gdLst>
                      <a:gd name="connsiteX0" fmla="*/ 0 w 389572"/>
                      <a:gd name="connsiteY0" fmla="*/ 0 h 736282"/>
                      <a:gd name="connsiteX1" fmla="*/ 0 w 389572"/>
                      <a:gd name="connsiteY1" fmla="*/ 528638 h 736282"/>
                      <a:gd name="connsiteX2" fmla="*/ 389572 w 389572"/>
                      <a:gd name="connsiteY2" fmla="*/ 736282 h 736282"/>
                      <a:gd name="connsiteX3" fmla="*/ 389572 w 389572"/>
                      <a:gd name="connsiteY3" fmla="*/ 69533 h 736282"/>
                    </a:gdLst>
                    <a:ahLst/>
                    <a:cxnLst>
                      <a:cxn ang="0">
                        <a:pos x="connsiteX0" y="connsiteY0"/>
                      </a:cxn>
                      <a:cxn ang="0">
                        <a:pos x="connsiteX1" y="connsiteY1"/>
                      </a:cxn>
                      <a:cxn ang="0">
                        <a:pos x="connsiteX2" y="connsiteY2"/>
                      </a:cxn>
                      <a:cxn ang="0">
                        <a:pos x="connsiteX3" y="connsiteY3"/>
                      </a:cxn>
                    </a:cxnLst>
                    <a:rect l="l" t="t" r="r" b="b"/>
                    <a:pathLst>
                      <a:path w="389572" h="736282">
                        <a:moveTo>
                          <a:pt x="0" y="0"/>
                        </a:moveTo>
                        <a:lnTo>
                          <a:pt x="0" y="528638"/>
                        </a:lnTo>
                        <a:lnTo>
                          <a:pt x="389572" y="736282"/>
                        </a:lnTo>
                        <a:lnTo>
                          <a:pt x="389572" y="69533"/>
                        </a:lnTo>
                        <a:close/>
                      </a:path>
                    </a:pathLst>
                  </a:custGeom>
                  <a:solidFill>
                    <a:schemeClr val="accent1"/>
                  </a:solidFill>
                  <a:ln w="7144" cap="rnd">
                    <a:solidFill>
                      <a:srgbClr val="263238"/>
                    </a:solidFill>
                    <a:prstDash val="solid"/>
                    <a:round/>
                  </a:ln>
                </p:spPr>
                <p:txBody>
                  <a:bodyPr rtlCol="0" anchor="ctr"/>
                  <a:lstStyle/>
                  <a:p>
                    <a:endParaRPr lang="en-US"/>
                  </a:p>
                </p:txBody>
              </p:sp>
              <p:grpSp>
                <p:nvGrpSpPr>
                  <p:cNvPr id="101" name="Graphic 3">
                    <a:extLst>
                      <a:ext uri="{FF2B5EF4-FFF2-40B4-BE49-F238E27FC236}">
                        <a16:creationId xmlns:a16="http://schemas.microsoft.com/office/drawing/2014/main" id="{A4319358-97D2-C748-BE64-D443DCE634ED}"/>
                      </a:ext>
                    </a:extLst>
                  </p:cNvPr>
                  <p:cNvGrpSpPr/>
                  <p:nvPr/>
                </p:nvGrpSpPr>
                <p:grpSpPr>
                  <a:xfrm>
                    <a:off x="6814574" y="2617401"/>
                    <a:ext cx="290849" cy="341223"/>
                    <a:chOff x="6814574" y="2617401"/>
                    <a:chExt cx="290849" cy="341223"/>
                  </a:xfrm>
                </p:grpSpPr>
                <p:sp>
                  <p:nvSpPr>
                    <p:cNvPr id="104" name="Freeform 103">
                      <a:extLst>
                        <a:ext uri="{FF2B5EF4-FFF2-40B4-BE49-F238E27FC236}">
                          <a16:creationId xmlns:a16="http://schemas.microsoft.com/office/drawing/2014/main" id="{3BDA4455-6FA3-C84C-9923-D38CED72D662}"/>
                        </a:ext>
                      </a:extLst>
                    </p:cNvPr>
                    <p:cNvSpPr/>
                    <p:nvPr/>
                  </p:nvSpPr>
                  <p:spPr>
                    <a:xfrm rot="-1113924">
                      <a:off x="6855219" y="2643227"/>
                      <a:ext cx="209558" cy="289571"/>
                    </a:xfrm>
                    <a:custGeom>
                      <a:avLst/>
                      <a:gdLst>
                        <a:gd name="connsiteX0" fmla="*/ 209559 w 209558"/>
                        <a:gd name="connsiteY0" fmla="*/ 144786 h 289571"/>
                        <a:gd name="connsiteX1" fmla="*/ 104779 w 209558"/>
                        <a:gd name="connsiteY1" fmla="*/ 289572 h 289571"/>
                        <a:gd name="connsiteX2" fmla="*/ 0 w 209558"/>
                        <a:gd name="connsiteY2" fmla="*/ 144786 h 289571"/>
                        <a:gd name="connsiteX3" fmla="*/ 104779 w 209558"/>
                        <a:gd name="connsiteY3" fmla="*/ 0 h 289571"/>
                        <a:gd name="connsiteX4" fmla="*/ 209559 w 209558"/>
                        <a:gd name="connsiteY4" fmla="*/ 144786 h 289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8" h="289571">
                          <a:moveTo>
                            <a:pt x="209559" y="144786"/>
                          </a:moveTo>
                          <a:cubicBezTo>
                            <a:pt x="209559" y="224749"/>
                            <a:pt x="162648" y="289572"/>
                            <a:pt x="104779" y="289572"/>
                          </a:cubicBezTo>
                          <a:cubicBezTo>
                            <a:pt x="46911" y="289572"/>
                            <a:pt x="0" y="224749"/>
                            <a:pt x="0" y="144786"/>
                          </a:cubicBezTo>
                          <a:cubicBezTo>
                            <a:pt x="0" y="64823"/>
                            <a:pt x="46911" y="0"/>
                            <a:pt x="104779" y="0"/>
                          </a:cubicBezTo>
                          <a:cubicBezTo>
                            <a:pt x="162648" y="0"/>
                            <a:pt x="209559" y="64823"/>
                            <a:pt x="209559" y="144786"/>
                          </a:cubicBezTo>
                          <a:close/>
                        </a:path>
                      </a:pathLst>
                    </a:custGeom>
                    <a:solidFill>
                      <a:srgbClr val="263238"/>
                    </a:solid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5D10BC3-8754-F541-86FA-CF25D7A0E45B}"/>
                        </a:ext>
                      </a:extLst>
                    </p:cNvPr>
                    <p:cNvSpPr/>
                    <p:nvPr/>
                  </p:nvSpPr>
                  <p:spPr>
                    <a:xfrm>
                      <a:off x="6894544" y="2702548"/>
                      <a:ext cx="119316" cy="181042"/>
                    </a:xfrm>
                    <a:custGeom>
                      <a:avLst/>
                      <a:gdLst>
                        <a:gd name="connsiteX0" fmla="*/ 76803 w 119316"/>
                        <a:gd name="connsiteY0" fmla="*/ 94944 h 181042"/>
                        <a:gd name="connsiteX1" fmla="*/ 113951 w 119316"/>
                        <a:gd name="connsiteY1" fmla="*/ 53986 h 181042"/>
                        <a:gd name="connsiteX2" fmla="*/ 112998 w 119316"/>
                        <a:gd name="connsiteY2" fmla="*/ 29221 h 181042"/>
                        <a:gd name="connsiteX3" fmla="*/ 93948 w 119316"/>
                        <a:gd name="connsiteY3" fmla="*/ 25411 h 181042"/>
                        <a:gd name="connsiteX4" fmla="*/ 58706 w 119316"/>
                        <a:gd name="connsiteY4" fmla="*/ 65416 h 181042"/>
                        <a:gd name="connsiteX5" fmla="*/ 23463 w 119316"/>
                        <a:gd name="connsiteY5" fmla="*/ 8266 h 181042"/>
                        <a:gd name="connsiteX6" fmla="*/ 4413 w 119316"/>
                        <a:gd name="connsiteY6" fmla="*/ 2551 h 181042"/>
                        <a:gd name="connsiteX7" fmla="*/ 3461 w 119316"/>
                        <a:gd name="connsiteY7" fmla="*/ 27316 h 181042"/>
                        <a:gd name="connsiteX8" fmla="*/ 40608 w 119316"/>
                        <a:gd name="connsiteY8" fmla="*/ 86371 h 181042"/>
                        <a:gd name="connsiteX9" fmla="*/ 3461 w 119316"/>
                        <a:gd name="connsiteY9" fmla="*/ 127329 h 181042"/>
                        <a:gd name="connsiteX10" fmla="*/ 4413 w 119316"/>
                        <a:gd name="connsiteY10" fmla="*/ 152094 h 181042"/>
                        <a:gd name="connsiteX11" fmla="*/ 13938 w 119316"/>
                        <a:gd name="connsiteY11" fmla="*/ 158761 h 181042"/>
                        <a:gd name="connsiteX12" fmla="*/ 24416 w 119316"/>
                        <a:gd name="connsiteY12" fmla="*/ 155904 h 181042"/>
                        <a:gd name="connsiteX13" fmla="*/ 59658 w 119316"/>
                        <a:gd name="connsiteY13" fmla="*/ 115899 h 181042"/>
                        <a:gd name="connsiteX14" fmla="*/ 94901 w 119316"/>
                        <a:gd name="connsiteY14" fmla="*/ 173049 h 181042"/>
                        <a:gd name="connsiteX15" fmla="*/ 105378 w 119316"/>
                        <a:gd name="connsiteY15" fmla="*/ 180669 h 181042"/>
                        <a:gd name="connsiteX16" fmla="*/ 114903 w 119316"/>
                        <a:gd name="connsiteY16" fmla="*/ 178764 h 181042"/>
                        <a:gd name="connsiteX17" fmla="*/ 115856 w 119316"/>
                        <a:gd name="connsiteY17" fmla="*/ 153999 h 181042"/>
                        <a:gd name="connsiteX18" fmla="*/ 76803 w 119316"/>
                        <a:gd name="connsiteY18" fmla="*/ 94944 h 18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9316" h="181042">
                          <a:moveTo>
                            <a:pt x="76803" y="94944"/>
                          </a:moveTo>
                          <a:lnTo>
                            <a:pt x="113951" y="53986"/>
                          </a:lnTo>
                          <a:cubicBezTo>
                            <a:pt x="118713" y="48271"/>
                            <a:pt x="118713" y="36841"/>
                            <a:pt x="112998" y="29221"/>
                          </a:cubicBezTo>
                          <a:cubicBezTo>
                            <a:pt x="107283" y="21601"/>
                            <a:pt x="98711" y="19696"/>
                            <a:pt x="93948" y="25411"/>
                          </a:cubicBezTo>
                          <a:lnTo>
                            <a:pt x="58706" y="65416"/>
                          </a:lnTo>
                          <a:lnTo>
                            <a:pt x="23463" y="8266"/>
                          </a:lnTo>
                          <a:cubicBezTo>
                            <a:pt x="18701" y="-306"/>
                            <a:pt x="9176" y="-2211"/>
                            <a:pt x="4413" y="2551"/>
                          </a:cubicBezTo>
                          <a:cubicBezTo>
                            <a:pt x="-1302" y="7314"/>
                            <a:pt x="-1302" y="18744"/>
                            <a:pt x="3461" y="27316"/>
                          </a:cubicBezTo>
                          <a:lnTo>
                            <a:pt x="40608" y="86371"/>
                          </a:lnTo>
                          <a:lnTo>
                            <a:pt x="3461" y="127329"/>
                          </a:lnTo>
                          <a:cubicBezTo>
                            <a:pt x="-1302" y="133044"/>
                            <a:pt x="-1302" y="144474"/>
                            <a:pt x="4413" y="152094"/>
                          </a:cubicBezTo>
                          <a:cubicBezTo>
                            <a:pt x="7271" y="155904"/>
                            <a:pt x="10128" y="157809"/>
                            <a:pt x="13938" y="158761"/>
                          </a:cubicBezTo>
                          <a:cubicBezTo>
                            <a:pt x="17748" y="159714"/>
                            <a:pt x="21558" y="158761"/>
                            <a:pt x="24416" y="155904"/>
                          </a:cubicBezTo>
                          <a:lnTo>
                            <a:pt x="59658" y="115899"/>
                          </a:lnTo>
                          <a:lnTo>
                            <a:pt x="94901" y="173049"/>
                          </a:lnTo>
                          <a:cubicBezTo>
                            <a:pt x="97758" y="177811"/>
                            <a:pt x="101568" y="179716"/>
                            <a:pt x="105378" y="180669"/>
                          </a:cubicBezTo>
                          <a:cubicBezTo>
                            <a:pt x="109188" y="181621"/>
                            <a:pt x="112046" y="180669"/>
                            <a:pt x="114903" y="178764"/>
                          </a:cubicBezTo>
                          <a:cubicBezTo>
                            <a:pt x="120618" y="174001"/>
                            <a:pt x="120618" y="162571"/>
                            <a:pt x="115856" y="153999"/>
                          </a:cubicBezTo>
                          <a:lnTo>
                            <a:pt x="76803" y="94944"/>
                          </a:lnTo>
                          <a:close/>
                        </a:path>
                      </a:pathLst>
                    </a:custGeom>
                    <a:solidFill>
                      <a:srgbClr val="FFFFFF"/>
                    </a:solidFill>
                    <a:ln w="9525" cap="flat">
                      <a:noFill/>
                      <a:prstDash val="solid"/>
                      <a:miter/>
                    </a:ln>
                  </p:spPr>
                  <p:txBody>
                    <a:bodyPr rtlCol="0" anchor="ctr"/>
                    <a:lstStyle/>
                    <a:p>
                      <a:endParaRPr lang="en-US"/>
                    </a:p>
                  </p:txBody>
                </p:sp>
              </p:grpSp>
              <p:sp>
                <p:nvSpPr>
                  <p:cNvPr id="102" name="Freeform 101">
                    <a:extLst>
                      <a:ext uri="{FF2B5EF4-FFF2-40B4-BE49-F238E27FC236}">
                        <a16:creationId xmlns:a16="http://schemas.microsoft.com/office/drawing/2014/main" id="{DBC19D41-0BFA-404D-B786-1CC26751DE2E}"/>
                      </a:ext>
                    </a:extLst>
                  </p:cNvPr>
                  <p:cNvSpPr/>
                  <p:nvPr/>
                </p:nvSpPr>
                <p:spPr>
                  <a:xfrm>
                    <a:off x="6847522" y="2588895"/>
                    <a:ext cx="218122" cy="63817"/>
                  </a:xfrm>
                  <a:custGeom>
                    <a:avLst/>
                    <a:gdLst>
                      <a:gd name="connsiteX0" fmla="*/ 0 w 218122"/>
                      <a:gd name="connsiteY0" fmla="*/ 0 h 63817"/>
                      <a:gd name="connsiteX1" fmla="*/ 218122 w 218122"/>
                      <a:gd name="connsiteY1" fmla="*/ 63818 h 63817"/>
                    </a:gdLst>
                    <a:ahLst/>
                    <a:cxnLst>
                      <a:cxn ang="0">
                        <a:pos x="connsiteX0" y="connsiteY0"/>
                      </a:cxn>
                      <a:cxn ang="0">
                        <a:pos x="connsiteX1" y="connsiteY1"/>
                      </a:cxn>
                    </a:cxnLst>
                    <a:rect l="l" t="t" r="r" b="b"/>
                    <a:pathLst>
                      <a:path w="218122" h="63817">
                        <a:moveTo>
                          <a:pt x="0" y="0"/>
                        </a:moveTo>
                        <a:lnTo>
                          <a:pt x="218122" y="63818"/>
                        </a:lnTo>
                      </a:path>
                    </a:pathLst>
                  </a:custGeom>
                  <a:ln w="7144" cap="rnd">
                    <a:solidFill>
                      <a:srgbClr val="263238"/>
                    </a:solidFill>
                    <a:prstDash val="solid"/>
                    <a:round/>
                  </a:ln>
                </p:spPr>
                <p:txBody>
                  <a:bodyPr rtlCol="0" anchor="ctr"/>
                  <a:lstStyle/>
                  <a:p>
                    <a:endParaRPr lang="en-US"/>
                  </a:p>
                </p:txBody>
              </p:sp>
              <p:sp>
                <p:nvSpPr>
                  <p:cNvPr id="103" name="Freeform 102">
                    <a:extLst>
                      <a:ext uri="{FF2B5EF4-FFF2-40B4-BE49-F238E27FC236}">
                        <a16:creationId xmlns:a16="http://schemas.microsoft.com/office/drawing/2014/main" id="{FF516AA9-C0A5-814B-9035-D7885B71CE4B}"/>
                      </a:ext>
                    </a:extLst>
                  </p:cNvPr>
                  <p:cNvSpPr/>
                  <p:nvPr/>
                </p:nvSpPr>
                <p:spPr>
                  <a:xfrm>
                    <a:off x="6838950" y="2527935"/>
                    <a:ext cx="282892" cy="79057"/>
                  </a:xfrm>
                  <a:custGeom>
                    <a:avLst/>
                    <a:gdLst>
                      <a:gd name="connsiteX0" fmla="*/ 0 w 282892"/>
                      <a:gd name="connsiteY0" fmla="*/ 0 h 79057"/>
                      <a:gd name="connsiteX1" fmla="*/ 282893 w 282892"/>
                      <a:gd name="connsiteY1" fmla="*/ 79057 h 79057"/>
                    </a:gdLst>
                    <a:ahLst/>
                    <a:cxnLst>
                      <a:cxn ang="0">
                        <a:pos x="connsiteX0" y="connsiteY0"/>
                      </a:cxn>
                      <a:cxn ang="0">
                        <a:pos x="connsiteX1" y="connsiteY1"/>
                      </a:cxn>
                    </a:cxnLst>
                    <a:rect l="l" t="t" r="r" b="b"/>
                    <a:pathLst>
                      <a:path w="282892" h="79057">
                        <a:moveTo>
                          <a:pt x="0" y="0"/>
                        </a:moveTo>
                        <a:lnTo>
                          <a:pt x="282893" y="79057"/>
                        </a:lnTo>
                      </a:path>
                    </a:pathLst>
                  </a:custGeom>
                  <a:ln w="7144" cap="rnd">
                    <a:solidFill>
                      <a:srgbClr val="263238"/>
                    </a:solidFill>
                    <a:prstDash val="solid"/>
                    <a:round/>
                  </a:ln>
                </p:spPr>
                <p:txBody>
                  <a:bodyPr rtlCol="0" anchor="ctr"/>
                  <a:lstStyle/>
                  <a:p>
                    <a:endParaRPr lang="en-US"/>
                  </a:p>
                </p:txBody>
              </p:sp>
            </p:grpSp>
            <p:grpSp>
              <p:nvGrpSpPr>
                <p:cNvPr id="85" name="Graphic 3">
                  <a:extLst>
                    <a:ext uri="{FF2B5EF4-FFF2-40B4-BE49-F238E27FC236}">
                      <a16:creationId xmlns:a16="http://schemas.microsoft.com/office/drawing/2014/main" id="{BB6AD8A3-67C2-1C44-B1CB-F49820ED7F7A}"/>
                    </a:ext>
                  </a:extLst>
                </p:cNvPr>
                <p:cNvGrpSpPr/>
                <p:nvPr/>
              </p:nvGrpSpPr>
              <p:grpSpPr>
                <a:xfrm>
                  <a:off x="6820393" y="3888821"/>
                  <a:ext cx="363815" cy="132367"/>
                  <a:chOff x="6820393" y="3888821"/>
                  <a:chExt cx="363815" cy="132367"/>
                </a:xfrm>
              </p:grpSpPr>
              <p:sp>
                <p:nvSpPr>
                  <p:cNvPr id="92" name="Freeform 91">
                    <a:extLst>
                      <a:ext uri="{FF2B5EF4-FFF2-40B4-BE49-F238E27FC236}">
                        <a16:creationId xmlns:a16="http://schemas.microsoft.com/office/drawing/2014/main" id="{279F7153-FA19-A44E-B6D8-250842277031}"/>
                      </a:ext>
                    </a:extLst>
                  </p:cNvPr>
                  <p:cNvSpPr/>
                  <p:nvPr/>
                </p:nvSpPr>
                <p:spPr>
                  <a:xfrm>
                    <a:off x="6820393" y="3888821"/>
                    <a:ext cx="363815" cy="131608"/>
                  </a:xfrm>
                  <a:custGeom>
                    <a:avLst/>
                    <a:gdLst>
                      <a:gd name="connsiteX0" fmla="*/ 212866 w 363815"/>
                      <a:gd name="connsiteY0" fmla="*/ 236 h 131608"/>
                      <a:gd name="connsiteX1" fmla="*/ 24271 w 363815"/>
                      <a:gd name="connsiteY1" fmla="*/ 53576 h 131608"/>
                      <a:gd name="connsiteX2" fmla="*/ 60466 w 363815"/>
                      <a:gd name="connsiteY2" fmla="*/ 127871 h 131608"/>
                      <a:gd name="connsiteX3" fmla="*/ 353836 w 363815"/>
                      <a:gd name="connsiteY3" fmla="*/ 91676 h 131608"/>
                      <a:gd name="connsiteX4" fmla="*/ 212866 w 363815"/>
                      <a:gd name="connsiteY4" fmla="*/ 236 h 131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15" h="131608">
                        <a:moveTo>
                          <a:pt x="212866" y="236"/>
                        </a:moveTo>
                        <a:cubicBezTo>
                          <a:pt x="212866" y="236"/>
                          <a:pt x="74754" y="12619"/>
                          <a:pt x="24271" y="53576"/>
                        </a:cubicBezTo>
                        <a:cubicBezTo>
                          <a:pt x="-27164" y="94534"/>
                          <a:pt x="11889" y="114536"/>
                          <a:pt x="60466" y="127871"/>
                        </a:cubicBezTo>
                        <a:cubicBezTo>
                          <a:pt x="109044" y="140254"/>
                          <a:pt x="326214" y="120251"/>
                          <a:pt x="353836" y="91676"/>
                        </a:cubicBezTo>
                        <a:cubicBezTo>
                          <a:pt x="382411" y="64054"/>
                          <a:pt x="353836" y="-4526"/>
                          <a:pt x="212866" y="236"/>
                        </a:cubicBezTo>
                        <a:close/>
                      </a:path>
                    </a:pathLst>
                  </a:custGeom>
                  <a:solidFill>
                    <a:srgbClr val="FFFFFF"/>
                  </a:solidFill>
                  <a:ln w="7144" cap="rnd">
                    <a:solidFill>
                      <a:srgbClr val="263238"/>
                    </a:solidFill>
                    <a:prstDash val="solid"/>
                    <a:round/>
                  </a:ln>
                </p:spPr>
                <p:txBody>
                  <a:bodyPr rtlCol="0" anchor="ctr"/>
                  <a:lstStyle/>
                  <a:p>
                    <a:endParaRPr lang="en-US"/>
                  </a:p>
                </p:txBody>
              </p:sp>
              <p:sp>
                <p:nvSpPr>
                  <p:cNvPr id="93" name="Freeform 92">
                    <a:extLst>
                      <a:ext uri="{FF2B5EF4-FFF2-40B4-BE49-F238E27FC236}">
                        <a16:creationId xmlns:a16="http://schemas.microsoft.com/office/drawing/2014/main" id="{56ED7E53-923A-3A41-AAAE-DE73566F239A}"/>
                      </a:ext>
                    </a:extLst>
                  </p:cNvPr>
                  <p:cNvSpPr/>
                  <p:nvPr/>
                </p:nvSpPr>
                <p:spPr>
                  <a:xfrm>
                    <a:off x="6892290" y="3961149"/>
                    <a:ext cx="291465" cy="60039"/>
                  </a:xfrm>
                  <a:custGeom>
                    <a:avLst/>
                    <a:gdLst>
                      <a:gd name="connsiteX0" fmla="*/ 281940 w 291465"/>
                      <a:gd name="connsiteY0" fmla="*/ 20300 h 60039"/>
                      <a:gd name="connsiteX1" fmla="*/ 291465 w 291465"/>
                      <a:gd name="connsiteY1" fmla="*/ 298 h 60039"/>
                      <a:gd name="connsiteX2" fmla="*/ 75247 w 291465"/>
                      <a:gd name="connsiteY2" fmla="*/ 38398 h 60039"/>
                      <a:gd name="connsiteX3" fmla="*/ 0 w 291465"/>
                      <a:gd name="connsiteY3" fmla="*/ 58400 h 60039"/>
                      <a:gd name="connsiteX4" fmla="*/ 281940 w 291465"/>
                      <a:gd name="connsiteY4" fmla="*/ 20300 h 6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65" h="60039">
                        <a:moveTo>
                          <a:pt x="281940" y="20300"/>
                        </a:moveTo>
                        <a:cubicBezTo>
                          <a:pt x="287655" y="14585"/>
                          <a:pt x="290513" y="7918"/>
                          <a:pt x="291465" y="298"/>
                        </a:cubicBezTo>
                        <a:cubicBezTo>
                          <a:pt x="229553" y="-2560"/>
                          <a:pt x="148590" y="15538"/>
                          <a:pt x="75247" y="38398"/>
                        </a:cubicBezTo>
                        <a:cubicBezTo>
                          <a:pt x="44767" y="47923"/>
                          <a:pt x="20003" y="54590"/>
                          <a:pt x="0" y="58400"/>
                        </a:cubicBezTo>
                        <a:cubicBezTo>
                          <a:pt x="63817" y="66020"/>
                          <a:pt x="255270" y="46018"/>
                          <a:pt x="281940" y="20300"/>
                        </a:cubicBezTo>
                        <a:close/>
                      </a:path>
                    </a:pathLst>
                  </a:custGeom>
                  <a:solidFill>
                    <a:srgbClr val="263238"/>
                  </a:solidFill>
                  <a:ln w="7144" cap="rnd">
                    <a:solidFill>
                      <a:srgbClr val="263238"/>
                    </a:solidFill>
                    <a:prstDash val="solid"/>
                    <a:round/>
                  </a:ln>
                </p:spPr>
                <p:txBody>
                  <a:bodyPr rtlCol="0" anchor="ctr"/>
                  <a:lstStyle/>
                  <a:p>
                    <a:endParaRPr lang="en-US"/>
                  </a:p>
                </p:txBody>
              </p:sp>
            </p:grpSp>
            <p:grpSp>
              <p:nvGrpSpPr>
                <p:cNvPr id="86" name="Graphic 3">
                  <a:extLst>
                    <a:ext uri="{FF2B5EF4-FFF2-40B4-BE49-F238E27FC236}">
                      <a16:creationId xmlns:a16="http://schemas.microsoft.com/office/drawing/2014/main" id="{EB7FF24E-BE09-E44D-8CA7-78961B18ECE5}"/>
                    </a:ext>
                  </a:extLst>
                </p:cNvPr>
                <p:cNvGrpSpPr/>
                <p:nvPr/>
              </p:nvGrpSpPr>
              <p:grpSpPr>
                <a:xfrm>
                  <a:off x="6436042" y="2343150"/>
                  <a:ext cx="209550" cy="571500"/>
                  <a:chOff x="6436042" y="2343150"/>
                  <a:chExt cx="209550" cy="571500"/>
                </a:xfrm>
              </p:grpSpPr>
              <p:sp>
                <p:nvSpPr>
                  <p:cNvPr id="87" name="Freeform 86">
                    <a:extLst>
                      <a:ext uri="{FF2B5EF4-FFF2-40B4-BE49-F238E27FC236}">
                        <a16:creationId xmlns:a16="http://schemas.microsoft.com/office/drawing/2014/main" id="{1ABBDD68-2101-D645-B7B4-3D109D1C76AF}"/>
                      </a:ext>
                    </a:extLst>
                  </p:cNvPr>
                  <p:cNvSpPr/>
                  <p:nvPr/>
                </p:nvSpPr>
                <p:spPr>
                  <a:xfrm>
                    <a:off x="6544627" y="2373630"/>
                    <a:ext cx="100964" cy="52387"/>
                  </a:xfrm>
                  <a:custGeom>
                    <a:avLst/>
                    <a:gdLst>
                      <a:gd name="connsiteX0" fmla="*/ 0 w 100964"/>
                      <a:gd name="connsiteY0" fmla="*/ 0 h 52387"/>
                      <a:gd name="connsiteX1" fmla="*/ 100965 w 100964"/>
                      <a:gd name="connsiteY1" fmla="*/ 52387 h 52387"/>
                    </a:gdLst>
                    <a:ahLst/>
                    <a:cxnLst>
                      <a:cxn ang="0">
                        <a:pos x="connsiteX0" y="connsiteY0"/>
                      </a:cxn>
                      <a:cxn ang="0">
                        <a:pos x="connsiteX1" y="connsiteY1"/>
                      </a:cxn>
                    </a:cxnLst>
                    <a:rect l="l" t="t" r="r" b="b"/>
                    <a:pathLst>
                      <a:path w="100964" h="52387">
                        <a:moveTo>
                          <a:pt x="0" y="0"/>
                        </a:moveTo>
                        <a:lnTo>
                          <a:pt x="100965" y="52387"/>
                        </a:lnTo>
                      </a:path>
                    </a:pathLst>
                  </a:custGeom>
                  <a:ln w="9525" cap="rnd">
                    <a:solidFill>
                      <a:srgbClr val="263238"/>
                    </a:solidFill>
                    <a:prstDash val="solid"/>
                    <a:round/>
                  </a:ln>
                </p:spPr>
                <p:txBody>
                  <a:bodyPr rtlCol="0" anchor="ctr"/>
                  <a:lstStyle/>
                  <a:p>
                    <a:endParaRPr lang="en-US"/>
                  </a:p>
                </p:txBody>
              </p:sp>
              <p:sp>
                <p:nvSpPr>
                  <p:cNvPr id="88" name="Freeform 87">
                    <a:extLst>
                      <a:ext uri="{FF2B5EF4-FFF2-40B4-BE49-F238E27FC236}">
                        <a16:creationId xmlns:a16="http://schemas.microsoft.com/office/drawing/2014/main" id="{8B77C7A3-A2F0-6147-B738-1BDDC98E9FEC}"/>
                      </a:ext>
                    </a:extLst>
                  </p:cNvPr>
                  <p:cNvSpPr/>
                  <p:nvPr/>
                </p:nvSpPr>
                <p:spPr>
                  <a:xfrm>
                    <a:off x="6486525" y="2343150"/>
                    <a:ext cx="30479" cy="15239"/>
                  </a:xfrm>
                  <a:custGeom>
                    <a:avLst/>
                    <a:gdLst>
                      <a:gd name="connsiteX0" fmla="*/ 0 w 30479"/>
                      <a:gd name="connsiteY0" fmla="*/ 0 h 15239"/>
                      <a:gd name="connsiteX1" fmla="*/ 30480 w 30479"/>
                      <a:gd name="connsiteY1" fmla="*/ 15240 h 15239"/>
                    </a:gdLst>
                    <a:ahLst/>
                    <a:cxnLst>
                      <a:cxn ang="0">
                        <a:pos x="connsiteX0" y="connsiteY0"/>
                      </a:cxn>
                      <a:cxn ang="0">
                        <a:pos x="connsiteX1" y="connsiteY1"/>
                      </a:cxn>
                    </a:cxnLst>
                    <a:rect l="l" t="t" r="r" b="b"/>
                    <a:pathLst>
                      <a:path w="30479" h="15239">
                        <a:moveTo>
                          <a:pt x="0" y="0"/>
                        </a:moveTo>
                        <a:lnTo>
                          <a:pt x="30480" y="15240"/>
                        </a:lnTo>
                      </a:path>
                    </a:pathLst>
                  </a:custGeom>
                  <a:ln w="9525" cap="rnd">
                    <a:solidFill>
                      <a:srgbClr val="263238"/>
                    </a:solidFill>
                    <a:prstDash val="solid"/>
                    <a:round/>
                  </a:ln>
                </p:spPr>
                <p:txBody>
                  <a:bodyPr rtlCol="0" anchor="ctr"/>
                  <a:lstStyle/>
                  <a:p>
                    <a:endParaRPr lang="en-US"/>
                  </a:p>
                </p:txBody>
              </p:sp>
              <p:sp>
                <p:nvSpPr>
                  <p:cNvPr id="89" name="Freeform 88">
                    <a:extLst>
                      <a:ext uri="{FF2B5EF4-FFF2-40B4-BE49-F238E27FC236}">
                        <a16:creationId xmlns:a16="http://schemas.microsoft.com/office/drawing/2014/main" id="{32825DF7-0971-7149-8A8D-90CE5D22FB65}"/>
                      </a:ext>
                    </a:extLst>
                  </p:cNvPr>
                  <p:cNvSpPr/>
                  <p:nvPr/>
                </p:nvSpPr>
                <p:spPr>
                  <a:xfrm>
                    <a:off x="6566535" y="2637472"/>
                    <a:ext cx="34290" cy="3810"/>
                  </a:xfrm>
                  <a:custGeom>
                    <a:avLst/>
                    <a:gdLst>
                      <a:gd name="connsiteX0" fmla="*/ 0 w 34290"/>
                      <a:gd name="connsiteY0" fmla="*/ 0 h 3810"/>
                      <a:gd name="connsiteX1" fmla="*/ 34290 w 34290"/>
                      <a:gd name="connsiteY1" fmla="*/ 3810 h 3810"/>
                    </a:gdLst>
                    <a:ahLst/>
                    <a:cxnLst>
                      <a:cxn ang="0">
                        <a:pos x="connsiteX0" y="connsiteY0"/>
                      </a:cxn>
                      <a:cxn ang="0">
                        <a:pos x="connsiteX1" y="connsiteY1"/>
                      </a:cxn>
                    </a:cxnLst>
                    <a:rect l="l" t="t" r="r" b="b"/>
                    <a:pathLst>
                      <a:path w="34290" h="3810">
                        <a:moveTo>
                          <a:pt x="0" y="0"/>
                        </a:moveTo>
                        <a:lnTo>
                          <a:pt x="34290" y="3810"/>
                        </a:lnTo>
                      </a:path>
                    </a:pathLst>
                  </a:custGeom>
                  <a:ln w="9525" cap="rnd">
                    <a:solidFill>
                      <a:srgbClr val="263238"/>
                    </a:solidFill>
                    <a:prstDash val="solid"/>
                    <a:round/>
                  </a:ln>
                </p:spPr>
                <p:txBody>
                  <a:bodyPr rtlCol="0" anchor="ctr"/>
                  <a:lstStyle/>
                  <a:p>
                    <a:endParaRPr lang="en-US"/>
                  </a:p>
                </p:txBody>
              </p:sp>
              <p:sp>
                <p:nvSpPr>
                  <p:cNvPr id="90" name="Freeform 89">
                    <a:extLst>
                      <a:ext uri="{FF2B5EF4-FFF2-40B4-BE49-F238E27FC236}">
                        <a16:creationId xmlns:a16="http://schemas.microsoft.com/office/drawing/2014/main" id="{692247AA-43F4-C04A-A555-F2AB436FD883}"/>
                      </a:ext>
                    </a:extLst>
                  </p:cNvPr>
                  <p:cNvSpPr/>
                  <p:nvPr/>
                </p:nvSpPr>
                <p:spPr>
                  <a:xfrm>
                    <a:off x="6436042" y="2622232"/>
                    <a:ext cx="91440" cy="11429"/>
                  </a:xfrm>
                  <a:custGeom>
                    <a:avLst/>
                    <a:gdLst>
                      <a:gd name="connsiteX0" fmla="*/ 0 w 91440"/>
                      <a:gd name="connsiteY0" fmla="*/ 0 h 11429"/>
                      <a:gd name="connsiteX1" fmla="*/ 91440 w 91440"/>
                      <a:gd name="connsiteY1" fmla="*/ 11430 h 11429"/>
                    </a:gdLst>
                    <a:ahLst/>
                    <a:cxnLst>
                      <a:cxn ang="0">
                        <a:pos x="connsiteX0" y="connsiteY0"/>
                      </a:cxn>
                      <a:cxn ang="0">
                        <a:pos x="connsiteX1" y="connsiteY1"/>
                      </a:cxn>
                    </a:cxnLst>
                    <a:rect l="l" t="t" r="r" b="b"/>
                    <a:pathLst>
                      <a:path w="91440" h="11429">
                        <a:moveTo>
                          <a:pt x="0" y="0"/>
                        </a:moveTo>
                        <a:lnTo>
                          <a:pt x="91440" y="11430"/>
                        </a:lnTo>
                      </a:path>
                    </a:pathLst>
                  </a:custGeom>
                  <a:ln w="9525" cap="rnd">
                    <a:solidFill>
                      <a:srgbClr val="263238"/>
                    </a:solidFill>
                    <a:prstDash val="solid"/>
                    <a:round/>
                  </a:ln>
                </p:spPr>
                <p:txBody>
                  <a:bodyPr rtlCol="0" anchor="ctr"/>
                  <a:lstStyle/>
                  <a:p>
                    <a:endParaRPr lang="en-US"/>
                  </a:p>
                </p:txBody>
              </p:sp>
              <p:sp>
                <p:nvSpPr>
                  <p:cNvPr id="91" name="Freeform 90">
                    <a:extLst>
                      <a:ext uri="{FF2B5EF4-FFF2-40B4-BE49-F238E27FC236}">
                        <a16:creationId xmlns:a16="http://schemas.microsoft.com/office/drawing/2014/main" id="{FB209085-9DBC-DB4C-9736-258212BD4397}"/>
                      </a:ext>
                    </a:extLst>
                  </p:cNvPr>
                  <p:cNvSpPr/>
                  <p:nvPr/>
                </p:nvSpPr>
                <p:spPr>
                  <a:xfrm>
                    <a:off x="6474142" y="2883217"/>
                    <a:ext cx="114300" cy="31432"/>
                  </a:xfrm>
                  <a:custGeom>
                    <a:avLst/>
                    <a:gdLst>
                      <a:gd name="connsiteX0" fmla="*/ 114300 w 114300"/>
                      <a:gd name="connsiteY0" fmla="*/ 0 h 31432"/>
                      <a:gd name="connsiteX1" fmla="*/ 0 w 114300"/>
                      <a:gd name="connsiteY1" fmla="*/ 31433 h 31432"/>
                    </a:gdLst>
                    <a:ahLst/>
                    <a:cxnLst>
                      <a:cxn ang="0">
                        <a:pos x="connsiteX0" y="connsiteY0"/>
                      </a:cxn>
                      <a:cxn ang="0">
                        <a:pos x="connsiteX1" y="connsiteY1"/>
                      </a:cxn>
                    </a:cxnLst>
                    <a:rect l="l" t="t" r="r" b="b"/>
                    <a:pathLst>
                      <a:path w="114300" h="31432">
                        <a:moveTo>
                          <a:pt x="114300" y="0"/>
                        </a:moveTo>
                        <a:lnTo>
                          <a:pt x="0" y="31433"/>
                        </a:lnTo>
                      </a:path>
                    </a:pathLst>
                  </a:custGeom>
                  <a:ln w="9525" cap="rnd">
                    <a:solidFill>
                      <a:srgbClr val="263238"/>
                    </a:solidFill>
                    <a:prstDash val="solid"/>
                    <a:round/>
                  </a:ln>
                </p:spPr>
                <p:txBody>
                  <a:bodyPr rtlCol="0" anchor="ctr"/>
                  <a:lstStyle/>
                  <a:p>
                    <a:endParaRPr lang="en-US"/>
                  </a:p>
                </p:txBody>
              </p:sp>
            </p:grpSp>
          </p:grpSp>
          <p:grpSp>
            <p:nvGrpSpPr>
              <p:cNvPr id="6" name="Graphic 3">
                <a:extLst>
                  <a:ext uri="{FF2B5EF4-FFF2-40B4-BE49-F238E27FC236}">
                    <a16:creationId xmlns:a16="http://schemas.microsoft.com/office/drawing/2014/main" id="{E9E4EEC1-B372-6349-8825-C4859F96537A}"/>
                  </a:ext>
                </a:extLst>
              </p:cNvPr>
              <p:cNvGrpSpPr/>
              <p:nvPr/>
            </p:nvGrpSpPr>
            <p:grpSpPr>
              <a:xfrm>
                <a:off x="6167437" y="1485900"/>
                <a:ext cx="546734" cy="546734"/>
                <a:chOff x="6167437" y="1485900"/>
                <a:chExt cx="546734" cy="546734"/>
              </a:xfrm>
            </p:grpSpPr>
            <p:sp>
              <p:nvSpPr>
                <p:cNvPr id="78" name="Freeform 77">
                  <a:extLst>
                    <a:ext uri="{FF2B5EF4-FFF2-40B4-BE49-F238E27FC236}">
                      <a16:creationId xmlns:a16="http://schemas.microsoft.com/office/drawing/2014/main" id="{79B4D1DE-E446-6544-8F56-5164915A9AAA}"/>
                    </a:ext>
                  </a:extLst>
                </p:cNvPr>
                <p:cNvSpPr/>
                <p:nvPr/>
              </p:nvSpPr>
              <p:spPr>
                <a:xfrm>
                  <a:off x="6167437" y="1485900"/>
                  <a:ext cx="546734" cy="546734"/>
                </a:xfrm>
                <a:custGeom>
                  <a:avLst/>
                  <a:gdLst>
                    <a:gd name="connsiteX0" fmla="*/ 273368 w 546734"/>
                    <a:gd name="connsiteY0" fmla="*/ 0 h 546734"/>
                    <a:gd name="connsiteX1" fmla="*/ 0 w 546734"/>
                    <a:gd name="connsiteY1" fmla="*/ 273367 h 546734"/>
                    <a:gd name="connsiteX2" fmla="*/ 273368 w 546734"/>
                    <a:gd name="connsiteY2" fmla="*/ 546735 h 546734"/>
                    <a:gd name="connsiteX3" fmla="*/ 546735 w 546734"/>
                    <a:gd name="connsiteY3" fmla="*/ 273367 h 546734"/>
                    <a:gd name="connsiteX4" fmla="*/ 273368 w 546734"/>
                    <a:gd name="connsiteY4" fmla="*/ 0 h 546734"/>
                    <a:gd name="connsiteX5" fmla="*/ 273368 w 546734"/>
                    <a:gd name="connsiteY5" fmla="*/ 493395 h 546734"/>
                    <a:gd name="connsiteX6" fmla="*/ 53340 w 546734"/>
                    <a:gd name="connsiteY6" fmla="*/ 273367 h 546734"/>
                    <a:gd name="connsiteX7" fmla="*/ 273368 w 546734"/>
                    <a:gd name="connsiteY7" fmla="*/ 53340 h 546734"/>
                    <a:gd name="connsiteX8" fmla="*/ 493395 w 546734"/>
                    <a:gd name="connsiteY8" fmla="*/ 273367 h 546734"/>
                    <a:gd name="connsiteX9" fmla="*/ 273368 w 546734"/>
                    <a:gd name="connsiteY9" fmla="*/ 493395 h 54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4" h="546734">
                      <a:moveTo>
                        <a:pt x="273368" y="0"/>
                      </a:moveTo>
                      <a:cubicBezTo>
                        <a:pt x="121920" y="0"/>
                        <a:pt x="0" y="121920"/>
                        <a:pt x="0" y="273367"/>
                      </a:cubicBezTo>
                      <a:cubicBezTo>
                        <a:pt x="0" y="424815"/>
                        <a:pt x="121920" y="546735"/>
                        <a:pt x="273368" y="546735"/>
                      </a:cubicBezTo>
                      <a:cubicBezTo>
                        <a:pt x="424815" y="546735"/>
                        <a:pt x="546735" y="424815"/>
                        <a:pt x="546735" y="273367"/>
                      </a:cubicBezTo>
                      <a:cubicBezTo>
                        <a:pt x="546735" y="122872"/>
                        <a:pt x="423863" y="0"/>
                        <a:pt x="273368" y="0"/>
                      </a:cubicBezTo>
                      <a:close/>
                      <a:moveTo>
                        <a:pt x="273368" y="493395"/>
                      </a:moveTo>
                      <a:cubicBezTo>
                        <a:pt x="152400" y="493395"/>
                        <a:pt x="53340" y="395288"/>
                        <a:pt x="53340" y="273367"/>
                      </a:cubicBezTo>
                      <a:cubicBezTo>
                        <a:pt x="53340" y="152400"/>
                        <a:pt x="151447" y="53340"/>
                        <a:pt x="273368" y="53340"/>
                      </a:cubicBezTo>
                      <a:cubicBezTo>
                        <a:pt x="394335" y="53340"/>
                        <a:pt x="493395" y="151447"/>
                        <a:pt x="493395" y="273367"/>
                      </a:cubicBezTo>
                      <a:cubicBezTo>
                        <a:pt x="492443" y="395288"/>
                        <a:pt x="394335" y="493395"/>
                        <a:pt x="273368" y="493395"/>
                      </a:cubicBezTo>
                      <a:close/>
                    </a:path>
                  </a:pathLst>
                </a:custGeom>
                <a:solidFill>
                  <a:srgbClr val="263238"/>
                </a:solidFill>
                <a:ln w="952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BAB3E9BC-B193-7F48-A91D-5882F428F567}"/>
                    </a:ext>
                  </a:extLst>
                </p:cNvPr>
                <p:cNvSpPr/>
                <p:nvPr/>
              </p:nvSpPr>
              <p:spPr>
                <a:xfrm>
                  <a:off x="6419850" y="1739265"/>
                  <a:ext cx="40005" cy="40004"/>
                </a:xfrm>
                <a:custGeom>
                  <a:avLst/>
                  <a:gdLst>
                    <a:gd name="connsiteX0" fmla="*/ 40005 w 40005"/>
                    <a:gd name="connsiteY0" fmla="*/ 20002 h 40004"/>
                    <a:gd name="connsiteX1" fmla="*/ 20003 w 40005"/>
                    <a:gd name="connsiteY1" fmla="*/ 40005 h 40004"/>
                    <a:gd name="connsiteX2" fmla="*/ 0 w 40005"/>
                    <a:gd name="connsiteY2" fmla="*/ 20002 h 40004"/>
                    <a:gd name="connsiteX3" fmla="*/ 20003 w 40005"/>
                    <a:gd name="connsiteY3" fmla="*/ 0 h 40004"/>
                    <a:gd name="connsiteX4" fmla="*/ 40005 w 40005"/>
                    <a:gd name="connsiteY4" fmla="*/ 20002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 h="40004">
                      <a:moveTo>
                        <a:pt x="40005" y="20002"/>
                      </a:moveTo>
                      <a:cubicBezTo>
                        <a:pt x="40005" y="30480"/>
                        <a:pt x="31432" y="40005"/>
                        <a:pt x="20003" y="40005"/>
                      </a:cubicBezTo>
                      <a:cubicBezTo>
                        <a:pt x="9525" y="40005"/>
                        <a:pt x="0" y="31432"/>
                        <a:pt x="0" y="20002"/>
                      </a:cubicBezTo>
                      <a:cubicBezTo>
                        <a:pt x="0" y="9525"/>
                        <a:pt x="8572" y="0"/>
                        <a:pt x="20003" y="0"/>
                      </a:cubicBezTo>
                      <a:cubicBezTo>
                        <a:pt x="31432" y="952"/>
                        <a:pt x="40005" y="9525"/>
                        <a:pt x="40005" y="20002"/>
                      </a:cubicBezTo>
                      <a:close/>
                    </a:path>
                  </a:pathLst>
                </a:custGeom>
                <a:solidFill>
                  <a:srgbClr val="263238"/>
                </a:solidFill>
                <a:ln w="952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D4EDFF4B-5C72-494A-9C42-42855D5960B6}"/>
                    </a:ext>
                  </a:extLst>
                </p:cNvPr>
                <p:cNvSpPr/>
                <p:nvPr/>
              </p:nvSpPr>
              <p:spPr>
                <a:xfrm>
                  <a:off x="6375082" y="1759267"/>
                  <a:ext cx="176212" cy="99060"/>
                </a:xfrm>
                <a:custGeom>
                  <a:avLst/>
                  <a:gdLst>
                    <a:gd name="connsiteX0" fmla="*/ 0 w 176212"/>
                    <a:gd name="connsiteY0" fmla="*/ 99060 h 99060"/>
                    <a:gd name="connsiteX1" fmla="*/ 65723 w 176212"/>
                    <a:gd name="connsiteY1" fmla="*/ 0 h 99060"/>
                    <a:gd name="connsiteX2" fmla="*/ 176213 w 176212"/>
                    <a:gd name="connsiteY2" fmla="*/ 91440 h 99060"/>
                  </a:gdLst>
                  <a:ahLst/>
                  <a:cxnLst>
                    <a:cxn ang="0">
                      <a:pos x="connsiteX0" y="connsiteY0"/>
                    </a:cxn>
                    <a:cxn ang="0">
                      <a:pos x="connsiteX1" y="connsiteY1"/>
                    </a:cxn>
                    <a:cxn ang="0">
                      <a:pos x="connsiteX2" y="connsiteY2"/>
                    </a:cxn>
                  </a:cxnLst>
                  <a:rect l="l" t="t" r="r" b="b"/>
                  <a:pathLst>
                    <a:path w="176212" h="99060">
                      <a:moveTo>
                        <a:pt x="0" y="99060"/>
                      </a:moveTo>
                      <a:lnTo>
                        <a:pt x="65723" y="0"/>
                      </a:lnTo>
                      <a:lnTo>
                        <a:pt x="176213" y="91440"/>
                      </a:lnTo>
                    </a:path>
                  </a:pathLst>
                </a:custGeom>
                <a:noFill/>
                <a:ln w="9525" cap="rnd">
                  <a:solidFill>
                    <a:srgbClr val="263238"/>
                  </a:solidFill>
                  <a:prstDash val="solid"/>
                  <a:round/>
                </a:ln>
              </p:spPr>
              <p:txBody>
                <a:bodyPr rtlCol="0" anchor="ctr"/>
                <a:lstStyle/>
                <a:p>
                  <a:endParaRPr lang="en-US"/>
                </a:p>
              </p:txBody>
            </p:sp>
          </p:grpSp>
          <p:grpSp>
            <p:nvGrpSpPr>
              <p:cNvPr id="7" name="Graphic 3">
                <a:extLst>
                  <a:ext uri="{FF2B5EF4-FFF2-40B4-BE49-F238E27FC236}">
                    <a16:creationId xmlns:a16="http://schemas.microsoft.com/office/drawing/2014/main" id="{E055EE64-51A7-634A-8835-6E0C2DA587CC}"/>
                  </a:ext>
                </a:extLst>
              </p:cNvPr>
              <p:cNvGrpSpPr/>
              <p:nvPr/>
            </p:nvGrpSpPr>
            <p:grpSpPr>
              <a:xfrm>
                <a:off x="4813935" y="1655446"/>
                <a:ext cx="691515" cy="2372676"/>
                <a:chOff x="4813935" y="1655446"/>
                <a:chExt cx="691515" cy="2372676"/>
              </a:xfrm>
            </p:grpSpPr>
            <p:grpSp>
              <p:nvGrpSpPr>
                <p:cNvPr id="64" name="Graphic 3">
                  <a:extLst>
                    <a:ext uri="{FF2B5EF4-FFF2-40B4-BE49-F238E27FC236}">
                      <a16:creationId xmlns:a16="http://schemas.microsoft.com/office/drawing/2014/main" id="{1D210516-0931-2E46-971C-766CC7899BC7}"/>
                    </a:ext>
                  </a:extLst>
                </p:cNvPr>
                <p:cNvGrpSpPr/>
                <p:nvPr/>
              </p:nvGrpSpPr>
              <p:grpSpPr>
                <a:xfrm>
                  <a:off x="4956810" y="1655446"/>
                  <a:ext cx="210502" cy="535304"/>
                  <a:chOff x="4956810" y="1655446"/>
                  <a:chExt cx="210502" cy="535304"/>
                </a:xfrm>
              </p:grpSpPr>
              <p:sp>
                <p:nvSpPr>
                  <p:cNvPr id="76" name="Freeform 75">
                    <a:extLst>
                      <a:ext uri="{FF2B5EF4-FFF2-40B4-BE49-F238E27FC236}">
                        <a16:creationId xmlns:a16="http://schemas.microsoft.com/office/drawing/2014/main" id="{5F68DF90-11B2-6D45-B7D1-D40F8016DE0B}"/>
                      </a:ext>
                    </a:extLst>
                  </p:cNvPr>
                  <p:cNvSpPr/>
                  <p:nvPr/>
                </p:nvSpPr>
                <p:spPr>
                  <a:xfrm>
                    <a:off x="4956810" y="1655446"/>
                    <a:ext cx="197167" cy="321945"/>
                  </a:xfrm>
                  <a:custGeom>
                    <a:avLst/>
                    <a:gdLst>
                      <a:gd name="connsiteX0" fmla="*/ 33338 w 197167"/>
                      <a:gd name="connsiteY0" fmla="*/ 313372 h 321945"/>
                      <a:gd name="connsiteX1" fmla="*/ 0 w 197167"/>
                      <a:gd name="connsiteY1" fmla="*/ 223838 h 321945"/>
                      <a:gd name="connsiteX2" fmla="*/ 18098 w 197167"/>
                      <a:gd name="connsiteY2" fmla="*/ 243840 h 321945"/>
                      <a:gd name="connsiteX3" fmla="*/ 18098 w 197167"/>
                      <a:gd name="connsiteY3" fmla="*/ 212408 h 321945"/>
                      <a:gd name="connsiteX4" fmla="*/ 55245 w 197167"/>
                      <a:gd name="connsiteY4" fmla="*/ 269558 h 321945"/>
                      <a:gd name="connsiteX5" fmla="*/ 21907 w 197167"/>
                      <a:gd name="connsiteY5" fmla="*/ 65722 h 321945"/>
                      <a:gd name="connsiteX6" fmla="*/ 65723 w 197167"/>
                      <a:gd name="connsiteY6" fmla="*/ 178117 h 321945"/>
                      <a:gd name="connsiteX7" fmla="*/ 70485 w 197167"/>
                      <a:gd name="connsiteY7" fmla="*/ 79058 h 321945"/>
                      <a:gd name="connsiteX8" fmla="*/ 77152 w 197167"/>
                      <a:gd name="connsiteY8" fmla="*/ 112395 h 321945"/>
                      <a:gd name="connsiteX9" fmla="*/ 85725 w 197167"/>
                      <a:gd name="connsiteY9" fmla="*/ 0 h 321945"/>
                      <a:gd name="connsiteX10" fmla="*/ 100965 w 197167"/>
                      <a:gd name="connsiteY10" fmla="*/ 171450 h 321945"/>
                      <a:gd name="connsiteX11" fmla="*/ 122873 w 197167"/>
                      <a:gd name="connsiteY11" fmla="*/ 112395 h 321945"/>
                      <a:gd name="connsiteX12" fmla="*/ 119063 w 197167"/>
                      <a:gd name="connsiteY12" fmla="*/ 188595 h 321945"/>
                      <a:gd name="connsiteX13" fmla="*/ 178118 w 197167"/>
                      <a:gd name="connsiteY13" fmla="*/ 13335 h 321945"/>
                      <a:gd name="connsiteX14" fmla="*/ 149543 w 197167"/>
                      <a:gd name="connsiteY14" fmla="*/ 232410 h 321945"/>
                      <a:gd name="connsiteX15" fmla="*/ 190500 w 197167"/>
                      <a:gd name="connsiteY15" fmla="*/ 201930 h 321945"/>
                      <a:gd name="connsiteX16" fmla="*/ 166687 w 197167"/>
                      <a:gd name="connsiteY16" fmla="*/ 240983 h 321945"/>
                      <a:gd name="connsiteX17" fmla="*/ 197168 w 197167"/>
                      <a:gd name="connsiteY17" fmla="*/ 219075 h 321945"/>
                      <a:gd name="connsiteX18" fmla="*/ 162877 w 197167"/>
                      <a:gd name="connsiteY18" fmla="*/ 320040 h 321945"/>
                      <a:gd name="connsiteX19" fmla="*/ 35242 w 197167"/>
                      <a:gd name="connsiteY19" fmla="*/ 321945 h 3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7167" h="321945">
                        <a:moveTo>
                          <a:pt x="33338" y="313372"/>
                        </a:moveTo>
                        <a:lnTo>
                          <a:pt x="0" y="223838"/>
                        </a:lnTo>
                        <a:lnTo>
                          <a:pt x="18098" y="243840"/>
                        </a:lnTo>
                        <a:lnTo>
                          <a:pt x="18098" y="212408"/>
                        </a:lnTo>
                        <a:lnTo>
                          <a:pt x="55245" y="269558"/>
                        </a:lnTo>
                        <a:lnTo>
                          <a:pt x="21907" y="65722"/>
                        </a:lnTo>
                        <a:lnTo>
                          <a:pt x="65723" y="178117"/>
                        </a:lnTo>
                        <a:lnTo>
                          <a:pt x="70485" y="79058"/>
                        </a:lnTo>
                        <a:lnTo>
                          <a:pt x="77152" y="112395"/>
                        </a:lnTo>
                        <a:lnTo>
                          <a:pt x="85725" y="0"/>
                        </a:lnTo>
                        <a:lnTo>
                          <a:pt x="100965" y="171450"/>
                        </a:lnTo>
                        <a:lnTo>
                          <a:pt x="122873" y="112395"/>
                        </a:lnTo>
                        <a:lnTo>
                          <a:pt x="119063" y="188595"/>
                        </a:lnTo>
                        <a:lnTo>
                          <a:pt x="178118" y="13335"/>
                        </a:lnTo>
                        <a:lnTo>
                          <a:pt x="149543" y="232410"/>
                        </a:lnTo>
                        <a:lnTo>
                          <a:pt x="190500" y="201930"/>
                        </a:lnTo>
                        <a:lnTo>
                          <a:pt x="166687" y="240983"/>
                        </a:lnTo>
                        <a:lnTo>
                          <a:pt x="197168" y="219075"/>
                        </a:lnTo>
                        <a:lnTo>
                          <a:pt x="162877" y="320040"/>
                        </a:lnTo>
                        <a:lnTo>
                          <a:pt x="35242" y="321945"/>
                        </a:lnTo>
                      </a:path>
                    </a:pathLst>
                  </a:custGeom>
                  <a:solidFill>
                    <a:schemeClr val="accent1"/>
                  </a:solidFill>
                  <a:ln w="952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4C107BDE-412E-8847-B3E7-2437757687E4}"/>
                      </a:ext>
                    </a:extLst>
                  </p:cNvPr>
                  <p:cNvSpPr/>
                  <p:nvPr/>
                </p:nvSpPr>
                <p:spPr>
                  <a:xfrm>
                    <a:off x="4956810" y="1952625"/>
                    <a:ext cx="210502" cy="238125"/>
                  </a:xfrm>
                  <a:custGeom>
                    <a:avLst/>
                    <a:gdLst>
                      <a:gd name="connsiteX0" fmla="*/ 173355 w 210502"/>
                      <a:gd name="connsiteY0" fmla="*/ 238125 h 238125"/>
                      <a:gd name="connsiteX1" fmla="*/ 37148 w 210502"/>
                      <a:gd name="connsiteY1" fmla="*/ 238125 h 238125"/>
                      <a:gd name="connsiteX2" fmla="*/ 0 w 210502"/>
                      <a:gd name="connsiteY2" fmla="*/ 0 h 238125"/>
                      <a:gd name="connsiteX3" fmla="*/ 210502 w 210502"/>
                      <a:gd name="connsiteY3" fmla="*/ 0 h 238125"/>
                    </a:gdLst>
                    <a:ahLst/>
                    <a:cxnLst>
                      <a:cxn ang="0">
                        <a:pos x="connsiteX0" y="connsiteY0"/>
                      </a:cxn>
                      <a:cxn ang="0">
                        <a:pos x="connsiteX1" y="connsiteY1"/>
                      </a:cxn>
                      <a:cxn ang="0">
                        <a:pos x="connsiteX2" y="connsiteY2"/>
                      </a:cxn>
                      <a:cxn ang="0">
                        <a:pos x="connsiteX3" y="connsiteY3"/>
                      </a:cxn>
                    </a:cxnLst>
                    <a:rect l="l" t="t" r="r" b="b"/>
                    <a:pathLst>
                      <a:path w="210502" h="238125">
                        <a:moveTo>
                          <a:pt x="173355" y="238125"/>
                        </a:moveTo>
                        <a:lnTo>
                          <a:pt x="37148" y="238125"/>
                        </a:lnTo>
                        <a:lnTo>
                          <a:pt x="0" y="0"/>
                        </a:lnTo>
                        <a:lnTo>
                          <a:pt x="210502" y="0"/>
                        </a:lnTo>
                        <a:close/>
                      </a:path>
                    </a:pathLst>
                  </a:custGeom>
                  <a:solidFill>
                    <a:srgbClr val="263238"/>
                  </a:solidFill>
                  <a:ln w="9525" cap="rnd">
                    <a:solidFill>
                      <a:srgbClr val="263238"/>
                    </a:solidFill>
                    <a:prstDash val="solid"/>
                    <a:round/>
                  </a:ln>
                </p:spPr>
                <p:txBody>
                  <a:bodyPr rtlCol="0" anchor="ctr"/>
                  <a:lstStyle/>
                  <a:p>
                    <a:endParaRPr lang="en-US"/>
                  </a:p>
                </p:txBody>
              </p:sp>
            </p:grpSp>
            <p:grpSp>
              <p:nvGrpSpPr>
                <p:cNvPr id="65" name="Graphic 3">
                  <a:extLst>
                    <a:ext uri="{FF2B5EF4-FFF2-40B4-BE49-F238E27FC236}">
                      <a16:creationId xmlns:a16="http://schemas.microsoft.com/office/drawing/2014/main" id="{27956F8D-1042-574E-8EC7-16647FB3C97A}"/>
                    </a:ext>
                  </a:extLst>
                </p:cNvPr>
                <p:cNvGrpSpPr/>
                <p:nvPr/>
              </p:nvGrpSpPr>
              <p:grpSpPr>
                <a:xfrm>
                  <a:off x="4813935" y="2188845"/>
                  <a:ext cx="691515" cy="1839277"/>
                  <a:chOff x="4813935" y="2188845"/>
                  <a:chExt cx="691515" cy="1839277"/>
                </a:xfrm>
              </p:grpSpPr>
              <p:sp>
                <p:nvSpPr>
                  <p:cNvPr id="66" name="Freeform 65">
                    <a:extLst>
                      <a:ext uri="{FF2B5EF4-FFF2-40B4-BE49-F238E27FC236}">
                        <a16:creationId xmlns:a16="http://schemas.microsoft.com/office/drawing/2014/main" id="{404F8FB1-B2EB-DE4A-9CEC-29D004322034}"/>
                      </a:ext>
                    </a:extLst>
                  </p:cNvPr>
                  <p:cNvSpPr/>
                  <p:nvPr/>
                </p:nvSpPr>
                <p:spPr>
                  <a:xfrm>
                    <a:off x="4813935" y="2188845"/>
                    <a:ext cx="691515" cy="1839277"/>
                  </a:xfrm>
                  <a:custGeom>
                    <a:avLst/>
                    <a:gdLst>
                      <a:gd name="connsiteX0" fmla="*/ 0 w 691515"/>
                      <a:gd name="connsiteY0" fmla="*/ 0 h 1839277"/>
                      <a:gd name="connsiteX1" fmla="*/ 691515 w 691515"/>
                      <a:gd name="connsiteY1" fmla="*/ 0 h 1839277"/>
                      <a:gd name="connsiteX2" fmla="*/ 691515 w 691515"/>
                      <a:gd name="connsiteY2" fmla="*/ 1839278 h 1839277"/>
                      <a:gd name="connsiteX3" fmla="*/ 0 w 691515"/>
                      <a:gd name="connsiteY3" fmla="*/ 1839278 h 1839277"/>
                    </a:gdLst>
                    <a:ahLst/>
                    <a:cxnLst>
                      <a:cxn ang="0">
                        <a:pos x="connsiteX0" y="connsiteY0"/>
                      </a:cxn>
                      <a:cxn ang="0">
                        <a:pos x="connsiteX1" y="connsiteY1"/>
                      </a:cxn>
                      <a:cxn ang="0">
                        <a:pos x="connsiteX2" y="connsiteY2"/>
                      </a:cxn>
                      <a:cxn ang="0">
                        <a:pos x="connsiteX3" y="connsiteY3"/>
                      </a:cxn>
                    </a:cxnLst>
                    <a:rect l="l" t="t" r="r" b="b"/>
                    <a:pathLst>
                      <a:path w="691515" h="1839277">
                        <a:moveTo>
                          <a:pt x="0" y="0"/>
                        </a:moveTo>
                        <a:lnTo>
                          <a:pt x="691515" y="0"/>
                        </a:lnTo>
                        <a:lnTo>
                          <a:pt x="691515" y="1839278"/>
                        </a:lnTo>
                        <a:lnTo>
                          <a:pt x="0" y="1839278"/>
                        </a:lnTo>
                        <a:close/>
                      </a:path>
                    </a:pathLst>
                  </a:custGeom>
                  <a:solidFill>
                    <a:srgbClr val="FFFFFF"/>
                  </a:solidFill>
                  <a:ln w="9525" cap="rnd">
                    <a:solidFill>
                      <a:srgbClr val="263238"/>
                    </a:solidFill>
                    <a:prstDash val="solid"/>
                    <a:round/>
                  </a:ln>
                </p:spPr>
                <p:txBody>
                  <a:bodyPr rtlCol="0" anchor="ctr"/>
                  <a:lstStyle/>
                  <a:p>
                    <a:endParaRPr lang="en-US"/>
                  </a:p>
                </p:txBody>
              </p:sp>
              <p:grpSp>
                <p:nvGrpSpPr>
                  <p:cNvPr id="67" name="Graphic 3">
                    <a:extLst>
                      <a:ext uri="{FF2B5EF4-FFF2-40B4-BE49-F238E27FC236}">
                        <a16:creationId xmlns:a16="http://schemas.microsoft.com/office/drawing/2014/main" id="{FB79B42E-EDBA-1B4E-8688-22C5937D3008}"/>
                      </a:ext>
                    </a:extLst>
                  </p:cNvPr>
                  <p:cNvGrpSpPr/>
                  <p:nvPr/>
                </p:nvGrpSpPr>
                <p:grpSpPr>
                  <a:xfrm>
                    <a:off x="4853940" y="2248852"/>
                    <a:ext cx="603885" cy="442912"/>
                    <a:chOff x="4853940" y="2248852"/>
                    <a:chExt cx="603885" cy="442912"/>
                  </a:xfrm>
                </p:grpSpPr>
                <p:sp>
                  <p:nvSpPr>
                    <p:cNvPr id="74" name="Freeform 73">
                      <a:extLst>
                        <a:ext uri="{FF2B5EF4-FFF2-40B4-BE49-F238E27FC236}">
                          <a16:creationId xmlns:a16="http://schemas.microsoft.com/office/drawing/2014/main" id="{36C4A72B-4867-314B-85C7-A71DD0C50B22}"/>
                        </a:ext>
                      </a:extLst>
                    </p:cNvPr>
                    <p:cNvSpPr/>
                    <p:nvPr/>
                  </p:nvSpPr>
                  <p:spPr>
                    <a:xfrm>
                      <a:off x="4853940" y="2248852"/>
                      <a:ext cx="603885" cy="442912"/>
                    </a:xfrm>
                    <a:custGeom>
                      <a:avLst/>
                      <a:gdLst>
                        <a:gd name="connsiteX0" fmla="*/ 0 w 603885"/>
                        <a:gd name="connsiteY0" fmla="*/ 0 h 442912"/>
                        <a:gd name="connsiteX1" fmla="*/ 603885 w 603885"/>
                        <a:gd name="connsiteY1" fmla="*/ 0 h 442912"/>
                        <a:gd name="connsiteX2" fmla="*/ 603885 w 603885"/>
                        <a:gd name="connsiteY2" fmla="*/ 442913 h 442912"/>
                        <a:gd name="connsiteX3" fmla="*/ 0 w 603885"/>
                        <a:gd name="connsiteY3" fmla="*/ 442913 h 442912"/>
                      </a:gdLst>
                      <a:ahLst/>
                      <a:cxnLst>
                        <a:cxn ang="0">
                          <a:pos x="connsiteX0" y="connsiteY0"/>
                        </a:cxn>
                        <a:cxn ang="0">
                          <a:pos x="connsiteX1" y="connsiteY1"/>
                        </a:cxn>
                        <a:cxn ang="0">
                          <a:pos x="connsiteX2" y="connsiteY2"/>
                        </a:cxn>
                        <a:cxn ang="0">
                          <a:pos x="connsiteX3" y="connsiteY3"/>
                        </a:cxn>
                      </a:cxnLst>
                      <a:rect l="l" t="t" r="r" b="b"/>
                      <a:pathLst>
                        <a:path w="603885" h="442912">
                          <a:moveTo>
                            <a:pt x="0" y="0"/>
                          </a:moveTo>
                          <a:lnTo>
                            <a:pt x="603885" y="0"/>
                          </a:lnTo>
                          <a:lnTo>
                            <a:pt x="603885" y="442913"/>
                          </a:lnTo>
                          <a:lnTo>
                            <a:pt x="0" y="442913"/>
                          </a:lnTo>
                          <a:close/>
                        </a:path>
                      </a:pathLst>
                    </a:custGeom>
                    <a:noFill/>
                    <a:ln w="9525" cap="rnd">
                      <a:solidFill>
                        <a:srgbClr val="263238"/>
                      </a:solidFill>
                      <a:prstDash val="solid"/>
                      <a:round/>
                    </a:ln>
                  </p:spPr>
                  <p:txBody>
                    <a:bodyPr rtlCol="0" anchor="ctr"/>
                    <a:lstStyle/>
                    <a:p>
                      <a:endParaRPr lang="en-US"/>
                    </a:p>
                  </p:txBody>
                </p:sp>
                <p:sp>
                  <p:nvSpPr>
                    <p:cNvPr id="75" name="Freeform 74">
                      <a:extLst>
                        <a:ext uri="{FF2B5EF4-FFF2-40B4-BE49-F238E27FC236}">
                          <a16:creationId xmlns:a16="http://schemas.microsoft.com/office/drawing/2014/main" id="{D16C478E-DABF-884E-9A42-8503A918A42C}"/>
                        </a:ext>
                      </a:extLst>
                    </p:cNvPr>
                    <p:cNvSpPr/>
                    <p:nvPr/>
                  </p:nvSpPr>
                  <p:spPr>
                    <a:xfrm>
                      <a:off x="5035867" y="2430780"/>
                      <a:ext cx="241934" cy="80962"/>
                    </a:xfrm>
                    <a:custGeom>
                      <a:avLst/>
                      <a:gdLst>
                        <a:gd name="connsiteX0" fmla="*/ 0 w 241934"/>
                        <a:gd name="connsiteY0" fmla="*/ 0 h 80962"/>
                        <a:gd name="connsiteX1" fmla="*/ 241935 w 241934"/>
                        <a:gd name="connsiteY1" fmla="*/ 0 h 80962"/>
                        <a:gd name="connsiteX2" fmla="*/ 241935 w 241934"/>
                        <a:gd name="connsiteY2" fmla="*/ 80962 h 80962"/>
                        <a:gd name="connsiteX3" fmla="*/ 0 w 241934"/>
                        <a:gd name="connsiteY3" fmla="*/ 80962 h 80962"/>
                      </a:gdLst>
                      <a:ahLst/>
                      <a:cxnLst>
                        <a:cxn ang="0">
                          <a:pos x="connsiteX0" y="connsiteY0"/>
                        </a:cxn>
                        <a:cxn ang="0">
                          <a:pos x="connsiteX1" y="connsiteY1"/>
                        </a:cxn>
                        <a:cxn ang="0">
                          <a:pos x="connsiteX2" y="connsiteY2"/>
                        </a:cxn>
                        <a:cxn ang="0">
                          <a:pos x="connsiteX3" y="connsiteY3"/>
                        </a:cxn>
                      </a:cxnLst>
                      <a:rect l="l" t="t" r="r" b="b"/>
                      <a:pathLst>
                        <a:path w="241934" h="80962">
                          <a:moveTo>
                            <a:pt x="0" y="0"/>
                          </a:moveTo>
                          <a:lnTo>
                            <a:pt x="241935" y="0"/>
                          </a:lnTo>
                          <a:lnTo>
                            <a:pt x="241935" y="80962"/>
                          </a:lnTo>
                          <a:lnTo>
                            <a:pt x="0" y="80962"/>
                          </a:lnTo>
                          <a:close/>
                        </a:path>
                      </a:pathLst>
                    </a:custGeom>
                    <a:solidFill>
                      <a:srgbClr val="263238"/>
                    </a:solidFill>
                    <a:ln w="9525" cap="flat">
                      <a:noFill/>
                      <a:prstDash val="solid"/>
                      <a:miter/>
                    </a:ln>
                  </p:spPr>
                  <p:txBody>
                    <a:bodyPr rtlCol="0" anchor="ctr"/>
                    <a:lstStyle/>
                    <a:p>
                      <a:endParaRPr lang="en-US"/>
                    </a:p>
                  </p:txBody>
                </p:sp>
              </p:grpSp>
              <p:grpSp>
                <p:nvGrpSpPr>
                  <p:cNvPr id="68" name="Graphic 3">
                    <a:extLst>
                      <a:ext uri="{FF2B5EF4-FFF2-40B4-BE49-F238E27FC236}">
                        <a16:creationId xmlns:a16="http://schemas.microsoft.com/office/drawing/2014/main" id="{FE622DC2-8122-4B47-88F2-6BA0DBFE2342}"/>
                      </a:ext>
                    </a:extLst>
                  </p:cNvPr>
                  <p:cNvGrpSpPr/>
                  <p:nvPr/>
                </p:nvGrpSpPr>
                <p:grpSpPr>
                  <a:xfrm>
                    <a:off x="4853940" y="2766060"/>
                    <a:ext cx="603885" cy="442912"/>
                    <a:chOff x="4853940" y="2766060"/>
                    <a:chExt cx="603885" cy="442912"/>
                  </a:xfrm>
                </p:grpSpPr>
                <p:sp>
                  <p:nvSpPr>
                    <p:cNvPr id="72" name="Freeform 71">
                      <a:extLst>
                        <a:ext uri="{FF2B5EF4-FFF2-40B4-BE49-F238E27FC236}">
                          <a16:creationId xmlns:a16="http://schemas.microsoft.com/office/drawing/2014/main" id="{D5438D04-68F3-2C48-8692-BDDC48217578}"/>
                        </a:ext>
                      </a:extLst>
                    </p:cNvPr>
                    <p:cNvSpPr/>
                    <p:nvPr/>
                  </p:nvSpPr>
                  <p:spPr>
                    <a:xfrm>
                      <a:off x="4853940" y="2766060"/>
                      <a:ext cx="603885" cy="442912"/>
                    </a:xfrm>
                    <a:custGeom>
                      <a:avLst/>
                      <a:gdLst>
                        <a:gd name="connsiteX0" fmla="*/ 0 w 603885"/>
                        <a:gd name="connsiteY0" fmla="*/ 0 h 442912"/>
                        <a:gd name="connsiteX1" fmla="*/ 603885 w 603885"/>
                        <a:gd name="connsiteY1" fmla="*/ 0 h 442912"/>
                        <a:gd name="connsiteX2" fmla="*/ 603885 w 603885"/>
                        <a:gd name="connsiteY2" fmla="*/ 442912 h 442912"/>
                        <a:gd name="connsiteX3" fmla="*/ 0 w 603885"/>
                        <a:gd name="connsiteY3" fmla="*/ 442912 h 442912"/>
                      </a:gdLst>
                      <a:ahLst/>
                      <a:cxnLst>
                        <a:cxn ang="0">
                          <a:pos x="connsiteX0" y="connsiteY0"/>
                        </a:cxn>
                        <a:cxn ang="0">
                          <a:pos x="connsiteX1" y="connsiteY1"/>
                        </a:cxn>
                        <a:cxn ang="0">
                          <a:pos x="connsiteX2" y="connsiteY2"/>
                        </a:cxn>
                        <a:cxn ang="0">
                          <a:pos x="connsiteX3" y="connsiteY3"/>
                        </a:cxn>
                      </a:cxnLst>
                      <a:rect l="l" t="t" r="r" b="b"/>
                      <a:pathLst>
                        <a:path w="603885" h="442912">
                          <a:moveTo>
                            <a:pt x="0" y="0"/>
                          </a:moveTo>
                          <a:lnTo>
                            <a:pt x="603885" y="0"/>
                          </a:lnTo>
                          <a:lnTo>
                            <a:pt x="603885" y="442912"/>
                          </a:lnTo>
                          <a:lnTo>
                            <a:pt x="0" y="442912"/>
                          </a:lnTo>
                          <a:close/>
                        </a:path>
                      </a:pathLst>
                    </a:custGeom>
                    <a:noFill/>
                    <a:ln w="9525" cap="rnd">
                      <a:solidFill>
                        <a:srgbClr val="263238"/>
                      </a:solidFill>
                      <a:prstDash val="solid"/>
                      <a:round/>
                    </a:ln>
                  </p:spPr>
                  <p:txBody>
                    <a:bodyPr rtlCol="0" anchor="ctr"/>
                    <a:lstStyle/>
                    <a:p>
                      <a:endParaRPr lang="en-US"/>
                    </a:p>
                  </p:txBody>
                </p:sp>
                <p:sp>
                  <p:nvSpPr>
                    <p:cNvPr id="73" name="Freeform 72">
                      <a:extLst>
                        <a:ext uri="{FF2B5EF4-FFF2-40B4-BE49-F238E27FC236}">
                          <a16:creationId xmlns:a16="http://schemas.microsoft.com/office/drawing/2014/main" id="{CE4AC40A-96C0-534A-A78A-91FB129A2568}"/>
                        </a:ext>
                      </a:extLst>
                    </p:cNvPr>
                    <p:cNvSpPr/>
                    <p:nvPr/>
                  </p:nvSpPr>
                  <p:spPr>
                    <a:xfrm>
                      <a:off x="5035867" y="2947035"/>
                      <a:ext cx="241934" cy="80962"/>
                    </a:xfrm>
                    <a:custGeom>
                      <a:avLst/>
                      <a:gdLst>
                        <a:gd name="connsiteX0" fmla="*/ 0 w 241934"/>
                        <a:gd name="connsiteY0" fmla="*/ 0 h 80962"/>
                        <a:gd name="connsiteX1" fmla="*/ 241935 w 241934"/>
                        <a:gd name="connsiteY1" fmla="*/ 0 h 80962"/>
                        <a:gd name="connsiteX2" fmla="*/ 241935 w 241934"/>
                        <a:gd name="connsiteY2" fmla="*/ 80962 h 80962"/>
                        <a:gd name="connsiteX3" fmla="*/ 0 w 241934"/>
                        <a:gd name="connsiteY3" fmla="*/ 80962 h 80962"/>
                      </a:gdLst>
                      <a:ahLst/>
                      <a:cxnLst>
                        <a:cxn ang="0">
                          <a:pos x="connsiteX0" y="connsiteY0"/>
                        </a:cxn>
                        <a:cxn ang="0">
                          <a:pos x="connsiteX1" y="connsiteY1"/>
                        </a:cxn>
                        <a:cxn ang="0">
                          <a:pos x="connsiteX2" y="connsiteY2"/>
                        </a:cxn>
                        <a:cxn ang="0">
                          <a:pos x="connsiteX3" y="connsiteY3"/>
                        </a:cxn>
                      </a:cxnLst>
                      <a:rect l="l" t="t" r="r" b="b"/>
                      <a:pathLst>
                        <a:path w="241934" h="80962">
                          <a:moveTo>
                            <a:pt x="0" y="0"/>
                          </a:moveTo>
                          <a:lnTo>
                            <a:pt x="241935" y="0"/>
                          </a:lnTo>
                          <a:lnTo>
                            <a:pt x="241935" y="80962"/>
                          </a:lnTo>
                          <a:lnTo>
                            <a:pt x="0" y="80962"/>
                          </a:lnTo>
                          <a:close/>
                        </a:path>
                      </a:pathLst>
                    </a:custGeom>
                    <a:solidFill>
                      <a:srgbClr val="263238"/>
                    </a:solidFill>
                    <a:ln w="9525" cap="flat">
                      <a:noFill/>
                      <a:prstDash val="solid"/>
                      <a:miter/>
                    </a:ln>
                  </p:spPr>
                  <p:txBody>
                    <a:bodyPr rtlCol="0" anchor="ctr"/>
                    <a:lstStyle/>
                    <a:p>
                      <a:endParaRPr lang="en-US"/>
                    </a:p>
                  </p:txBody>
                </p:sp>
              </p:grpSp>
              <p:grpSp>
                <p:nvGrpSpPr>
                  <p:cNvPr id="69" name="Graphic 3">
                    <a:extLst>
                      <a:ext uri="{FF2B5EF4-FFF2-40B4-BE49-F238E27FC236}">
                        <a16:creationId xmlns:a16="http://schemas.microsoft.com/office/drawing/2014/main" id="{9762717A-A67D-2748-ABE8-902549FC74E1}"/>
                      </a:ext>
                    </a:extLst>
                  </p:cNvPr>
                  <p:cNvGrpSpPr/>
                  <p:nvPr/>
                </p:nvGrpSpPr>
                <p:grpSpPr>
                  <a:xfrm>
                    <a:off x="4853940" y="3283267"/>
                    <a:ext cx="603885" cy="442912"/>
                    <a:chOff x="4853940" y="3283267"/>
                    <a:chExt cx="603885" cy="442912"/>
                  </a:xfrm>
                </p:grpSpPr>
                <p:sp>
                  <p:nvSpPr>
                    <p:cNvPr id="70" name="Freeform 69">
                      <a:extLst>
                        <a:ext uri="{FF2B5EF4-FFF2-40B4-BE49-F238E27FC236}">
                          <a16:creationId xmlns:a16="http://schemas.microsoft.com/office/drawing/2014/main" id="{0E4D525F-5F92-6A48-A33A-18A6AAF65E50}"/>
                        </a:ext>
                      </a:extLst>
                    </p:cNvPr>
                    <p:cNvSpPr/>
                    <p:nvPr/>
                  </p:nvSpPr>
                  <p:spPr>
                    <a:xfrm>
                      <a:off x="4853940" y="3283267"/>
                      <a:ext cx="603885" cy="442912"/>
                    </a:xfrm>
                    <a:custGeom>
                      <a:avLst/>
                      <a:gdLst>
                        <a:gd name="connsiteX0" fmla="*/ 0 w 603885"/>
                        <a:gd name="connsiteY0" fmla="*/ 0 h 442912"/>
                        <a:gd name="connsiteX1" fmla="*/ 603885 w 603885"/>
                        <a:gd name="connsiteY1" fmla="*/ 0 h 442912"/>
                        <a:gd name="connsiteX2" fmla="*/ 603885 w 603885"/>
                        <a:gd name="connsiteY2" fmla="*/ 442913 h 442912"/>
                        <a:gd name="connsiteX3" fmla="*/ 0 w 603885"/>
                        <a:gd name="connsiteY3" fmla="*/ 442913 h 442912"/>
                      </a:gdLst>
                      <a:ahLst/>
                      <a:cxnLst>
                        <a:cxn ang="0">
                          <a:pos x="connsiteX0" y="connsiteY0"/>
                        </a:cxn>
                        <a:cxn ang="0">
                          <a:pos x="connsiteX1" y="connsiteY1"/>
                        </a:cxn>
                        <a:cxn ang="0">
                          <a:pos x="connsiteX2" y="connsiteY2"/>
                        </a:cxn>
                        <a:cxn ang="0">
                          <a:pos x="connsiteX3" y="connsiteY3"/>
                        </a:cxn>
                      </a:cxnLst>
                      <a:rect l="l" t="t" r="r" b="b"/>
                      <a:pathLst>
                        <a:path w="603885" h="442912">
                          <a:moveTo>
                            <a:pt x="0" y="0"/>
                          </a:moveTo>
                          <a:lnTo>
                            <a:pt x="603885" y="0"/>
                          </a:lnTo>
                          <a:lnTo>
                            <a:pt x="603885" y="442913"/>
                          </a:lnTo>
                          <a:lnTo>
                            <a:pt x="0" y="442913"/>
                          </a:lnTo>
                          <a:close/>
                        </a:path>
                      </a:pathLst>
                    </a:custGeom>
                    <a:noFill/>
                    <a:ln w="9525" cap="rnd">
                      <a:solidFill>
                        <a:srgbClr val="263238"/>
                      </a:solidFill>
                      <a:prstDash val="solid"/>
                      <a:round/>
                    </a:ln>
                  </p:spPr>
                  <p:txBody>
                    <a:bodyPr rtlCol="0" anchor="ctr"/>
                    <a:lstStyle/>
                    <a:p>
                      <a:endParaRPr lang="en-US"/>
                    </a:p>
                  </p:txBody>
                </p:sp>
                <p:sp>
                  <p:nvSpPr>
                    <p:cNvPr id="71" name="Freeform 70">
                      <a:extLst>
                        <a:ext uri="{FF2B5EF4-FFF2-40B4-BE49-F238E27FC236}">
                          <a16:creationId xmlns:a16="http://schemas.microsoft.com/office/drawing/2014/main" id="{9788287B-9E8B-AC45-BD22-11BCB6B8827E}"/>
                        </a:ext>
                      </a:extLst>
                    </p:cNvPr>
                    <p:cNvSpPr/>
                    <p:nvPr/>
                  </p:nvSpPr>
                  <p:spPr>
                    <a:xfrm>
                      <a:off x="5035867" y="3464242"/>
                      <a:ext cx="241934" cy="80962"/>
                    </a:xfrm>
                    <a:custGeom>
                      <a:avLst/>
                      <a:gdLst>
                        <a:gd name="connsiteX0" fmla="*/ 0 w 241934"/>
                        <a:gd name="connsiteY0" fmla="*/ 0 h 80962"/>
                        <a:gd name="connsiteX1" fmla="*/ 241935 w 241934"/>
                        <a:gd name="connsiteY1" fmla="*/ 0 h 80962"/>
                        <a:gd name="connsiteX2" fmla="*/ 241935 w 241934"/>
                        <a:gd name="connsiteY2" fmla="*/ 80963 h 80962"/>
                        <a:gd name="connsiteX3" fmla="*/ 0 w 241934"/>
                        <a:gd name="connsiteY3" fmla="*/ 80963 h 80962"/>
                      </a:gdLst>
                      <a:ahLst/>
                      <a:cxnLst>
                        <a:cxn ang="0">
                          <a:pos x="connsiteX0" y="connsiteY0"/>
                        </a:cxn>
                        <a:cxn ang="0">
                          <a:pos x="connsiteX1" y="connsiteY1"/>
                        </a:cxn>
                        <a:cxn ang="0">
                          <a:pos x="connsiteX2" y="connsiteY2"/>
                        </a:cxn>
                        <a:cxn ang="0">
                          <a:pos x="connsiteX3" y="connsiteY3"/>
                        </a:cxn>
                      </a:cxnLst>
                      <a:rect l="l" t="t" r="r" b="b"/>
                      <a:pathLst>
                        <a:path w="241934" h="80962">
                          <a:moveTo>
                            <a:pt x="0" y="0"/>
                          </a:moveTo>
                          <a:lnTo>
                            <a:pt x="241935" y="0"/>
                          </a:lnTo>
                          <a:lnTo>
                            <a:pt x="241935" y="80963"/>
                          </a:lnTo>
                          <a:lnTo>
                            <a:pt x="0" y="80963"/>
                          </a:lnTo>
                          <a:close/>
                        </a:path>
                      </a:pathLst>
                    </a:custGeom>
                    <a:solidFill>
                      <a:srgbClr val="263238"/>
                    </a:solidFill>
                    <a:ln w="9525" cap="flat">
                      <a:noFill/>
                      <a:prstDash val="solid"/>
                      <a:miter/>
                    </a:ln>
                  </p:spPr>
                  <p:txBody>
                    <a:bodyPr rtlCol="0" anchor="ctr"/>
                    <a:lstStyle/>
                    <a:p>
                      <a:endParaRPr lang="en-US"/>
                    </a:p>
                  </p:txBody>
                </p:sp>
              </p:grpSp>
            </p:grpSp>
          </p:grpSp>
          <p:grpSp>
            <p:nvGrpSpPr>
              <p:cNvPr id="8" name="Graphic 3">
                <a:extLst>
                  <a:ext uri="{FF2B5EF4-FFF2-40B4-BE49-F238E27FC236}">
                    <a16:creationId xmlns:a16="http://schemas.microsoft.com/office/drawing/2014/main" id="{4E370628-DCA3-CE46-A332-3F6C853A633C}"/>
                  </a:ext>
                </a:extLst>
              </p:cNvPr>
              <p:cNvGrpSpPr/>
              <p:nvPr/>
            </p:nvGrpSpPr>
            <p:grpSpPr>
              <a:xfrm>
                <a:off x="4511039" y="1937137"/>
                <a:ext cx="1960489" cy="2130037"/>
                <a:chOff x="4511039" y="1937137"/>
                <a:chExt cx="1960489" cy="2130037"/>
              </a:xfrm>
            </p:grpSpPr>
            <p:sp>
              <p:nvSpPr>
                <p:cNvPr id="9" name="Freeform 8">
                  <a:extLst>
                    <a:ext uri="{FF2B5EF4-FFF2-40B4-BE49-F238E27FC236}">
                      <a16:creationId xmlns:a16="http://schemas.microsoft.com/office/drawing/2014/main" id="{5B6476D3-869D-D845-A5A0-37A06378CBD2}"/>
                    </a:ext>
                  </a:extLst>
                </p:cNvPr>
                <p:cNvSpPr/>
                <p:nvPr/>
              </p:nvSpPr>
              <p:spPr>
                <a:xfrm>
                  <a:off x="5221604" y="3758565"/>
                  <a:ext cx="1025842" cy="300037"/>
                </a:xfrm>
                <a:custGeom>
                  <a:avLst/>
                  <a:gdLst>
                    <a:gd name="connsiteX0" fmla="*/ 358140 w 1025842"/>
                    <a:gd name="connsiteY0" fmla="*/ 164782 h 300037"/>
                    <a:gd name="connsiteX1" fmla="*/ 890588 w 1025842"/>
                    <a:gd name="connsiteY1" fmla="*/ 0 h 300037"/>
                    <a:gd name="connsiteX2" fmla="*/ 1025843 w 1025842"/>
                    <a:gd name="connsiteY2" fmla="*/ 300038 h 300037"/>
                    <a:gd name="connsiteX3" fmla="*/ 0 w 1025842"/>
                    <a:gd name="connsiteY3" fmla="*/ 300038 h 300037"/>
                    <a:gd name="connsiteX4" fmla="*/ 358140 w 1025842"/>
                    <a:gd name="connsiteY4" fmla="*/ 164782 h 30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842" h="300037">
                      <a:moveTo>
                        <a:pt x="358140" y="164782"/>
                      </a:moveTo>
                      <a:cubicBezTo>
                        <a:pt x="358140" y="164782"/>
                        <a:pt x="704850" y="11430"/>
                        <a:pt x="890588" y="0"/>
                      </a:cubicBezTo>
                      <a:lnTo>
                        <a:pt x="1025843" y="300038"/>
                      </a:lnTo>
                      <a:lnTo>
                        <a:pt x="0" y="300038"/>
                      </a:lnTo>
                      <a:lnTo>
                        <a:pt x="358140" y="164782"/>
                      </a:lnTo>
                      <a:close/>
                    </a:path>
                  </a:pathLst>
                </a:custGeom>
                <a:solidFill>
                  <a:srgbClr val="263238"/>
                </a:solidFill>
                <a:ln w="7144" cap="rnd">
                  <a:solidFill>
                    <a:srgbClr val="263238"/>
                  </a:solidFill>
                  <a:prstDash val="solid"/>
                  <a:round/>
                </a:ln>
              </p:spPr>
              <p:txBody>
                <a:bodyPr rtlCol="0" anchor="ctr"/>
                <a:lstStyle/>
                <a:p>
                  <a:endParaRPr lang="en-US"/>
                </a:p>
              </p:txBody>
            </p:sp>
            <p:grpSp>
              <p:nvGrpSpPr>
                <p:cNvPr id="10" name="Graphic 3">
                  <a:extLst>
                    <a:ext uri="{FF2B5EF4-FFF2-40B4-BE49-F238E27FC236}">
                      <a16:creationId xmlns:a16="http://schemas.microsoft.com/office/drawing/2014/main" id="{581D8837-19AB-EC42-A690-A3B6A56FB11F}"/>
                    </a:ext>
                  </a:extLst>
                </p:cNvPr>
                <p:cNvGrpSpPr/>
                <p:nvPr/>
              </p:nvGrpSpPr>
              <p:grpSpPr>
                <a:xfrm>
                  <a:off x="4994909" y="1937137"/>
                  <a:ext cx="1476619" cy="2130037"/>
                  <a:chOff x="4994909" y="1937137"/>
                  <a:chExt cx="1476619" cy="2130037"/>
                </a:xfrm>
              </p:grpSpPr>
              <p:grpSp>
                <p:nvGrpSpPr>
                  <p:cNvPr id="15" name="Graphic 3">
                    <a:extLst>
                      <a:ext uri="{FF2B5EF4-FFF2-40B4-BE49-F238E27FC236}">
                        <a16:creationId xmlns:a16="http://schemas.microsoft.com/office/drawing/2014/main" id="{DC6C76B3-F584-3A48-B4A1-09AC92B688B1}"/>
                      </a:ext>
                    </a:extLst>
                  </p:cNvPr>
                  <p:cNvGrpSpPr/>
                  <p:nvPr/>
                </p:nvGrpSpPr>
                <p:grpSpPr>
                  <a:xfrm>
                    <a:off x="5529262" y="1937137"/>
                    <a:ext cx="813868" cy="1088163"/>
                    <a:chOff x="5529262" y="1937137"/>
                    <a:chExt cx="813868" cy="1088163"/>
                  </a:xfrm>
                </p:grpSpPr>
                <p:grpSp>
                  <p:nvGrpSpPr>
                    <p:cNvPr id="54" name="Graphic 3">
                      <a:extLst>
                        <a:ext uri="{FF2B5EF4-FFF2-40B4-BE49-F238E27FC236}">
                          <a16:creationId xmlns:a16="http://schemas.microsoft.com/office/drawing/2014/main" id="{F7A0E5EA-ED01-B341-831B-3E948B91DE35}"/>
                        </a:ext>
                      </a:extLst>
                    </p:cNvPr>
                    <p:cNvGrpSpPr/>
                    <p:nvPr/>
                  </p:nvGrpSpPr>
                  <p:grpSpPr>
                    <a:xfrm>
                      <a:off x="5529262" y="2113597"/>
                      <a:ext cx="813868" cy="911703"/>
                      <a:chOff x="5529262" y="2113597"/>
                      <a:chExt cx="813868" cy="911703"/>
                    </a:xfrm>
                  </p:grpSpPr>
                  <p:sp>
                    <p:nvSpPr>
                      <p:cNvPr id="60" name="Freeform 59">
                        <a:extLst>
                          <a:ext uri="{FF2B5EF4-FFF2-40B4-BE49-F238E27FC236}">
                            <a16:creationId xmlns:a16="http://schemas.microsoft.com/office/drawing/2014/main" id="{0B8F8477-514B-4945-98A5-8F577B3F3369}"/>
                          </a:ext>
                        </a:extLst>
                      </p:cNvPr>
                      <p:cNvSpPr/>
                      <p:nvPr/>
                    </p:nvSpPr>
                    <p:spPr>
                      <a:xfrm>
                        <a:off x="5529262" y="2113597"/>
                        <a:ext cx="813868" cy="911703"/>
                      </a:xfrm>
                      <a:custGeom>
                        <a:avLst/>
                        <a:gdLst>
                          <a:gd name="connsiteX0" fmla="*/ 472440 w 813868"/>
                          <a:gd name="connsiteY0" fmla="*/ 0 h 911703"/>
                          <a:gd name="connsiteX1" fmla="*/ 767715 w 813868"/>
                          <a:gd name="connsiteY1" fmla="*/ 342900 h 911703"/>
                          <a:gd name="connsiteX2" fmla="*/ 804863 w 813868"/>
                          <a:gd name="connsiteY2" fmla="*/ 458153 h 911703"/>
                          <a:gd name="connsiteX3" fmla="*/ 535305 w 813868"/>
                          <a:gd name="connsiteY3" fmla="*/ 608648 h 911703"/>
                          <a:gd name="connsiteX4" fmla="*/ 38100 w 813868"/>
                          <a:gd name="connsiteY4" fmla="*/ 911543 h 911703"/>
                          <a:gd name="connsiteX5" fmla="*/ 0 w 813868"/>
                          <a:gd name="connsiteY5" fmla="*/ 654368 h 911703"/>
                          <a:gd name="connsiteX6" fmla="*/ 610553 w 813868"/>
                          <a:gd name="connsiteY6" fmla="*/ 402908 h 911703"/>
                          <a:gd name="connsiteX7" fmla="*/ 608647 w 813868"/>
                          <a:gd name="connsiteY7" fmla="*/ 384810 h 911703"/>
                          <a:gd name="connsiteX8" fmla="*/ 410528 w 813868"/>
                          <a:gd name="connsiteY8" fmla="*/ 18098 h 911703"/>
                          <a:gd name="connsiteX9" fmla="*/ 472440 w 813868"/>
                          <a:gd name="connsiteY9" fmla="*/ 0 h 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3868" h="911703">
                            <a:moveTo>
                              <a:pt x="472440" y="0"/>
                            </a:moveTo>
                            <a:cubicBezTo>
                              <a:pt x="472440" y="0"/>
                              <a:pt x="716280" y="289560"/>
                              <a:pt x="767715" y="342900"/>
                            </a:cubicBezTo>
                            <a:cubicBezTo>
                              <a:pt x="819150" y="396240"/>
                              <a:pt x="821055" y="434340"/>
                              <a:pt x="804863" y="458153"/>
                            </a:cubicBezTo>
                            <a:cubicBezTo>
                              <a:pt x="788670" y="481965"/>
                              <a:pt x="663893" y="525780"/>
                              <a:pt x="535305" y="608648"/>
                            </a:cubicBezTo>
                            <a:cubicBezTo>
                              <a:pt x="406717" y="691515"/>
                              <a:pt x="41910" y="903922"/>
                              <a:pt x="38100" y="911543"/>
                            </a:cubicBezTo>
                            <a:cubicBezTo>
                              <a:pt x="34290" y="919163"/>
                              <a:pt x="0" y="654368"/>
                              <a:pt x="0" y="654368"/>
                            </a:cubicBezTo>
                            <a:lnTo>
                              <a:pt x="610553" y="402908"/>
                            </a:lnTo>
                            <a:lnTo>
                              <a:pt x="608647" y="384810"/>
                            </a:lnTo>
                            <a:lnTo>
                              <a:pt x="410528" y="18098"/>
                            </a:lnTo>
                            <a:lnTo>
                              <a:pt x="472440" y="0"/>
                            </a:lnTo>
                            <a:close/>
                          </a:path>
                        </a:pathLst>
                      </a:custGeom>
                      <a:solidFill>
                        <a:srgbClr val="FFFFFF"/>
                      </a:solidFill>
                      <a:ln w="952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229D624-55DF-6C42-B3BC-967AFD8E09C4}"/>
                          </a:ext>
                        </a:extLst>
                      </p:cNvPr>
                      <p:cNvSpPr/>
                      <p:nvPr/>
                    </p:nvSpPr>
                    <p:spPr>
                      <a:xfrm>
                        <a:off x="5529262" y="2127884"/>
                        <a:ext cx="706754" cy="743902"/>
                      </a:xfrm>
                      <a:custGeom>
                        <a:avLst/>
                        <a:gdLst>
                          <a:gd name="connsiteX0" fmla="*/ 706755 w 706754"/>
                          <a:gd name="connsiteY0" fmla="*/ 413385 h 743902"/>
                          <a:gd name="connsiteX1" fmla="*/ 423863 w 706754"/>
                          <a:gd name="connsiteY1" fmla="*/ 0 h 743902"/>
                          <a:gd name="connsiteX2" fmla="*/ 410528 w 706754"/>
                          <a:gd name="connsiteY2" fmla="*/ 3810 h 743902"/>
                          <a:gd name="connsiteX3" fmla="*/ 608647 w 706754"/>
                          <a:gd name="connsiteY3" fmla="*/ 370523 h 743902"/>
                          <a:gd name="connsiteX4" fmla="*/ 610553 w 706754"/>
                          <a:gd name="connsiteY4" fmla="*/ 388620 h 743902"/>
                          <a:gd name="connsiteX5" fmla="*/ 0 w 706754"/>
                          <a:gd name="connsiteY5" fmla="*/ 640080 h 743902"/>
                          <a:gd name="connsiteX6" fmla="*/ 1905 w 706754"/>
                          <a:gd name="connsiteY6" fmla="*/ 652463 h 743902"/>
                          <a:gd name="connsiteX7" fmla="*/ 41910 w 706754"/>
                          <a:gd name="connsiteY7" fmla="*/ 743903 h 743902"/>
                          <a:gd name="connsiteX8" fmla="*/ 706755 w 706754"/>
                          <a:gd name="connsiteY8" fmla="*/ 413385 h 7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754" h="743902">
                            <a:moveTo>
                              <a:pt x="706755" y="413385"/>
                            </a:moveTo>
                            <a:lnTo>
                              <a:pt x="423863" y="0"/>
                            </a:lnTo>
                            <a:lnTo>
                              <a:pt x="410528" y="3810"/>
                            </a:lnTo>
                            <a:lnTo>
                              <a:pt x="608647" y="370523"/>
                            </a:lnTo>
                            <a:lnTo>
                              <a:pt x="610553" y="388620"/>
                            </a:lnTo>
                            <a:lnTo>
                              <a:pt x="0" y="640080"/>
                            </a:lnTo>
                            <a:cubicBezTo>
                              <a:pt x="0" y="640080"/>
                              <a:pt x="953" y="644843"/>
                              <a:pt x="1905" y="652463"/>
                            </a:cubicBezTo>
                            <a:lnTo>
                              <a:pt x="41910" y="743903"/>
                            </a:lnTo>
                            <a:lnTo>
                              <a:pt x="706755" y="413385"/>
                            </a:lnTo>
                            <a:close/>
                          </a:path>
                        </a:pathLst>
                      </a:custGeom>
                      <a:solidFill>
                        <a:schemeClr val="bg1">
                          <a:lumMod val="95000"/>
                        </a:schemeClr>
                      </a:solidFill>
                      <a:ln w="952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3EC40114-5E3C-594F-9AE4-C13B15C72F0F}"/>
                          </a:ext>
                        </a:extLst>
                      </p:cNvPr>
                      <p:cNvSpPr/>
                      <p:nvPr/>
                    </p:nvSpPr>
                    <p:spPr>
                      <a:xfrm>
                        <a:off x="5529262" y="2113597"/>
                        <a:ext cx="813868" cy="911703"/>
                      </a:xfrm>
                      <a:custGeom>
                        <a:avLst/>
                        <a:gdLst>
                          <a:gd name="connsiteX0" fmla="*/ 472440 w 813868"/>
                          <a:gd name="connsiteY0" fmla="*/ 0 h 911703"/>
                          <a:gd name="connsiteX1" fmla="*/ 767715 w 813868"/>
                          <a:gd name="connsiteY1" fmla="*/ 342900 h 911703"/>
                          <a:gd name="connsiteX2" fmla="*/ 804863 w 813868"/>
                          <a:gd name="connsiteY2" fmla="*/ 458153 h 911703"/>
                          <a:gd name="connsiteX3" fmla="*/ 535305 w 813868"/>
                          <a:gd name="connsiteY3" fmla="*/ 608648 h 911703"/>
                          <a:gd name="connsiteX4" fmla="*/ 38100 w 813868"/>
                          <a:gd name="connsiteY4" fmla="*/ 911543 h 911703"/>
                          <a:gd name="connsiteX5" fmla="*/ 0 w 813868"/>
                          <a:gd name="connsiteY5" fmla="*/ 654368 h 911703"/>
                          <a:gd name="connsiteX6" fmla="*/ 610553 w 813868"/>
                          <a:gd name="connsiteY6" fmla="*/ 402908 h 911703"/>
                          <a:gd name="connsiteX7" fmla="*/ 608647 w 813868"/>
                          <a:gd name="connsiteY7" fmla="*/ 384810 h 911703"/>
                          <a:gd name="connsiteX8" fmla="*/ 410528 w 813868"/>
                          <a:gd name="connsiteY8" fmla="*/ 18098 h 911703"/>
                          <a:gd name="connsiteX9" fmla="*/ 472440 w 813868"/>
                          <a:gd name="connsiteY9" fmla="*/ 0 h 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3868" h="911703">
                            <a:moveTo>
                              <a:pt x="472440" y="0"/>
                            </a:moveTo>
                            <a:cubicBezTo>
                              <a:pt x="472440" y="0"/>
                              <a:pt x="716280" y="289560"/>
                              <a:pt x="767715" y="342900"/>
                            </a:cubicBezTo>
                            <a:cubicBezTo>
                              <a:pt x="819150" y="396240"/>
                              <a:pt x="821055" y="434340"/>
                              <a:pt x="804863" y="458153"/>
                            </a:cubicBezTo>
                            <a:cubicBezTo>
                              <a:pt x="788670" y="481965"/>
                              <a:pt x="663893" y="525780"/>
                              <a:pt x="535305" y="608648"/>
                            </a:cubicBezTo>
                            <a:cubicBezTo>
                              <a:pt x="406717" y="691515"/>
                              <a:pt x="41910" y="903922"/>
                              <a:pt x="38100" y="911543"/>
                            </a:cubicBezTo>
                            <a:cubicBezTo>
                              <a:pt x="34290" y="919163"/>
                              <a:pt x="0" y="654368"/>
                              <a:pt x="0" y="654368"/>
                            </a:cubicBezTo>
                            <a:lnTo>
                              <a:pt x="610553" y="402908"/>
                            </a:lnTo>
                            <a:lnTo>
                              <a:pt x="608647" y="384810"/>
                            </a:lnTo>
                            <a:lnTo>
                              <a:pt x="410528" y="18098"/>
                            </a:lnTo>
                            <a:lnTo>
                              <a:pt x="472440" y="0"/>
                            </a:lnTo>
                            <a:close/>
                          </a:path>
                        </a:pathLst>
                      </a:custGeom>
                      <a:noFill/>
                      <a:ln w="7144" cap="rnd">
                        <a:solidFill>
                          <a:srgbClr val="263238"/>
                        </a:solidFill>
                        <a:prstDash val="solid"/>
                        <a:round/>
                      </a:ln>
                    </p:spPr>
                    <p:txBody>
                      <a:bodyPr rtlCol="0" anchor="ctr"/>
                      <a:lstStyle/>
                      <a:p>
                        <a:endParaRPr lang="en-US"/>
                      </a:p>
                    </p:txBody>
                  </p:sp>
                </p:grpSp>
                <p:sp>
                  <p:nvSpPr>
                    <p:cNvPr id="55" name="Freeform 54">
                      <a:extLst>
                        <a:ext uri="{FF2B5EF4-FFF2-40B4-BE49-F238E27FC236}">
                          <a16:creationId xmlns:a16="http://schemas.microsoft.com/office/drawing/2014/main" id="{A6BF0A29-CAC6-4347-A54A-3120700AA28D}"/>
                        </a:ext>
                      </a:extLst>
                    </p:cNvPr>
                    <p:cNvSpPr/>
                    <p:nvPr/>
                  </p:nvSpPr>
                  <p:spPr>
                    <a:xfrm>
                      <a:off x="5750820" y="1975485"/>
                      <a:ext cx="58688" cy="84051"/>
                    </a:xfrm>
                    <a:custGeom>
                      <a:avLst/>
                      <a:gdLst>
                        <a:gd name="connsiteX0" fmla="*/ 56572 w 58688"/>
                        <a:gd name="connsiteY0" fmla="*/ 11430 h 84051"/>
                        <a:gd name="connsiteX1" fmla="*/ 12757 w 58688"/>
                        <a:gd name="connsiteY1" fmla="*/ 11430 h 84051"/>
                        <a:gd name="connsiteX2" fmla="*/ 5137 w 58688"/>
                        <a:gd name="connsiteY2" fmla="*/ 82868 h 84051"/>
                        <a:gd name="connsiteX3" fmla="*/ 56572 w 58688"/>
                        <a:gd name="connsiteY3" fmla="*/ 70485 h 84051"/>
                        <a:gd name="connsiteX4" fmla="*/ 56572 w 58688"/>
                        <a:gd name="connsiteY4" fmla="*/ 11430 h 84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88" h="84051">
                          <a:moveTo>
                            <a:pt x="56572" y="11430"/>
                          </a:moveTo>
                          <a:cubicBezTo>
                            <a:pt x="56572" y="11430"/>
                            <a:pt x="27044" y="-14288"/>
                            <a:pt x="12757" y="11430"/>
                          </a:cubicBezTo>
                          <a:cubicBezTo>
                            <a:pt x="-1531" y="37148"/>
                            <a:pt x="-3436" y="79057"/>
                            <a:pt x="5137" y="82868"/>
                          </a:cubicBezTo>
                          <a:cubicBezTo>
                            <a:pt x="13709" y="86677"/>
                            <a:pt x="50857" y="80962"/>
                            <a:pt x="56572" y="70485"/>
                          </a:cubicBezTo>
                          <a:cubicBezTo>
                            <a:pt x="61334" y="59055"/>
                            <a:pt x="56572" y="11430"/>
                            <a:pt x="56572" y="11430"/>
                          </a:cubicBezTo>
                          <a:close/>
                        </a:path>
                      </a:pathLst>
                    </a:custGeom>
                    <a:solidFill>
                      <a:srgbClr val="FFFFFF"/>
                    </a:solidFill>
                    <a:ln w="7144" cap="rnd">
                      <a:solidFill>
                        <a:srgbClr val="263238"/>
                      </a:solidFill>
                      <a:prstDash val="solid"/>
                      <a:round/>
                    </a:ln>
                  </p:spPr>
                  <p:txBody>
                    <a:bodyPr rtlCol="0" anchor="ctr"/>
                    <a:lstStyle/>
                    <a:p>
                      <a:endParaRPr lang="en-US"/>
                    </a:p>
                  </p:txBody>
                </p:sp>
                <p:sp>
                  <p:nvSpPr>
                    <p:cNvPr id="56" name="Freeform 55">
                      <a:extLst>
                        <a:ext uri="{FF2B5EF4-FFF2-40B4-BE49-F238E27FC236}">
                          <a16:creationId xmlns:a16="http://schemas.microsoft.com/office/drawing/2014/main" id="{29246B9D-B37F-CD42-AAEF-0EB6B812866C}"/>
                        </a:ext>
                      </a:extLst>
                    </p:cNvPr>
                    <p:cNvSpPr/>
                    <p:nvPr/>
                  </p:nvSpPr>
                  <p:spPr>
                    <a:xfrm>
                      <a:off x="5793568" y="1951381"/>
                      <a:ext cx="66109" cy="92029"/>
                    </a:xfrm>
                    <a:custGeom>
                      <a:avLst/>
                      <a:gdLst>
                        <a:gd name="connsiteX0" fmla="*/ 65259 w 66109"/>
                        <a:gd name="connsiteY0" fmla="*/ 23151 h 92029"/>
                        <a:gd name="connsiteX1" fmla="*/ 13824 w 66109"/>
                        <a:gd name="connsiteY1" fmla="*/ 3149 h 92029"/>
                        <a:gd name="connsiteX2" fmla="*/ 6204 w 66109"/>
                        <a:gd name="connsiteY2" fmla="*/ 90778 h 92029"/>
                        <a:gd name="connsiteX3" fmla="*/ 63354 w 66109"/>
                        <a:gd name="connsiteY3" fmla="*/ 72681 h 92029"/>
                        <a:gd name="connsiteX4" fmla="*/ 65259 w 66109"/>
                        <a:gd name="connsiteY4" fmla="*/ 23151 h 92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9" h="92029">
                          <a:moveTo>
                            <a:pt x="65259" y="23151"/>
                          </a:moveTo>
                          <a:cubicBezTo>
                            <a:pt x="65259" y="23151"/>
                            <a:pt x="33827" y="-10186"/>
                            <a:pt x="13824" y="3149"/>
                          </a:cubicBezTo>
                          <a:cubicBezTo>
                            <a:pt x="-6178" y="16484"/>
                            <a:pt x="-463" y="86016"/>
                            <a:pt x="6204" y="90778"/>
                          </a:cubicBezTo>
                          <a:cubicBezTo>
                            <a:pt x="13824" y="96494"/>
                            <a:pt x="57639" y="81253"/>
                            <a:pt x="63354" y="72681"/>
                          </a:cubicBezTo>
                          <a:cubicBezTo>
                            <a:pt x="68117" y="63156"/>
                            <a:pt x="65259" y="23151"/>
                            <a:pt x="65259" y="23151"/>
                          </a:cubicBezTo>
                          <a:close/>
                        </a:path>
                      </a:pathLst>
                    </a:custGeom>
                    <a:solidFill>
                      <a:srgbClr val="FFFFFF"/>
                    </a:solidFill>
                    <a:ln w="7144" cap="rnd">
                      <a:solidFill>
                        <a:srgbClr val="263238"/>
                      </a:solidFill>
                      <a:prstDash val="solid"/>
                      <a:round/>
                    </a:ln>
                  </p:spPr>
                  <p:txBody>
                    <a:bodyPr rtlCol="0" anchor="ctr"/>
                    <a:lstStyle/>
                    <a:p>
                      <a:endParaRPr lang="en-US"/>
                    </a:p>
                  </p:txBody>
                </p:sp>
                <p:sp>
                  <p:nvSpPr>
                    <p:cNvPr id="57" name="Freeform 56">
                      <a:extLst>
                        <a:ext uri="{FF2B5EF4-FFF2-40B4-BE49-F238E27FC236}">
                          <a16:creationId xmlns:a16="http://schemas.microsoft.com/office/drawing/2014/main" id="{05445C0E-E5BB-874B-8398-A1885A1BE9F8}"/>
                        </a:ext>
                      </a:extLst>
                    </p:cNvPr>
                    <p:cNvSpPr/>
                    <p:nvPr/>
                  </p:nvSpPr>
                  <p:spPr>
                    <a:xfrm>
                      <a:off x="5837624" y="1938337"/>
                      <a:ext cx="90735" cy="101895"/>
                    </a:xfrm>
                    <a:custGeom>
                      <a:avLst/>
                      <a:gdLst>
                        <a:gd name="connsiteX0" fmla="*/ 90736 w 90735"/>
                        <a:gd name="connsiteY0" fmla="*/ 38100 h 101895"/>
                        <a:gd name="connsiteX1" fmla="*/ 37396 w 90735"/>
                        <a:gd name="connsiteY1" fmla="*/ 0 h 101895"/>
                        <a:gd name="connsiteX2" fmla="*/ 2153 w 90735"/>
                        <a:gd name="connsiteY2" fmla="*/ 99060 h 101895"/>
                        <a:gd name="connsiteX3" fmla="*/ 75496 w 90735"/>
                        <a:gd name="connsiteY3" fmla="*/ 91440 h 101895"/>
                        <a:gd name="connsiteX4" fmla="*/ 90736 w 90735"/>
                        <a:gd name="connsiteY4" fmla="*/ 38100 h 10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35" h="101895">
                          <a:moveTo>
                            <a:pt x="90736" y="38100"/>
                          </a:moveTo>
                          <a:cubicBezTo>
                            <a:pt x="90736" y="38100"/>
                            <a:pt x="63113" y="0"/>
                            <a:pt x="37396" y="0"/>
                          </a:cubicBezTo>
                          <a:cubicBezTo>
                            <a:pt x="11678" y="0"/>
                            <a:pt x="-6419" y="91440"/>
                            <a:pt x="2153" y="99060"/>
                          </a:cubicBezTo>
                          <a:cubicBezTo>
                            <a:pt x="10726" y="106680"/>
                            <a:pt x="71686" y="97155"/>
                            <a:pt x="75496" y="91440"/>
                          </a:cubicBezTo>
                          <a:cubicBezTo>
                            <a:pt x="79306" y="85725"/>
                            <a:pt x="90736" y="38100"/>
                            <a:pt x="90736" y="38100"/>
                          </a:cubicBezTo>
                          <a:close/>
                        </a:path>
                      </a:pathLst>
                    </a:custGeom>
                    <a:solidFill>
                      <a:srgbClr val="FFFFFF"/>
                    </a:solidFill>
                    <a:ln w="7144" cap="rnd">
                      <a:solidFill>
                        <a:srgbClr val="263238"/>
                      </a:solidFill>
                      <a:prstDash val="solid"/>
                      <a:round/>
                    </a:ln>
                  </p:spPr>
                  <p:txBody>
                    <a:bodyPr rtlCol="0" anchor="ctr"/>
                    <a:lstStyle/>
                    <a:p>
                      <a:endParaRPr lang="en-US"/>
                    </a:p>
                  </p:txBody>
                </p:sp>
                <p:sp>
                  <p:nvSpPr>
                    <p:cNvPr id="58" name="Freeform 57">
                      <a:extLst>
                        <a:ext uri="{FF2B5EF4-FFF2-40B4-BE49-F238E27FC236}">
                          <a16:creationId xmlns:a16="http://schemas.microsoft.com/office/drawing/2014/main" id="{7A4FAA58-C0EC-024F-884D-2030D7C84A5A}"/>
                        </a:ext>
                      </a:extLst>
                    </p:cNvPr>
                    <p:cNvSpPr/>
                    <p:nvPr/>
                  </p:nvSpPr>
                  <p:spPr>
                    <a:xfrm>
                      <a:off x="5877803" y="1937137"/>
                      <a:ext cx="103896" cy="103379"/>
                    </a:xfrm>
                    <a:custGeom>
                      <a:avLst/>
                      <a:gdLst>
                        <a:gd name="connsiteX0" fmla="*/ 103896 w 103896"/>
                        <a:gd name="connsiteY0" fmla="*/ 101212 h 103379"/>
                        <a:gd name="connsiteX1" fmla="*/ 65796 w 103896"/>
                        <a:gd name="connsiteY1" fmla="*/ 247 h 103379"/>
                        <a:gd name="connsiteX2" fmla="*/ 74 w 103896"/>
                        <a:gd name="connsiteY2" fmla="*/ 95497 h 103379"/>
                        <a:gd name="connsiteX3" fmla="*/ 103896 w 103896"/>
                        <a:gd name="connsiteY3" fmla="*/ 101212 h 103379"/>
                      </a:gdLst>
                      <a:ahLst/>
                      <a:cxnLst>
                        <a:cxn ang="0">
                          <a:pos x="connsiteX0" y="connsiteY0"/>
                        </a:cxn>
                        <a:cxn ang="0">
                          <a:pos x="connsiteX1" y="connsiteY1"/>
                        </a:cxn>
                        <a:cxn ang="0">
                          <a:pos x="connsiteX2" y="connsiteY2"/>
                        </a:cxn>
                        <a:cxn ang="0">
                          <a:pos x="connsiteX3" y="connsiteY3"/>
                        </a:cxn>
                      </a:cxnLst>
                      <a:rect l="l" t="t" r="r" b="b"/>
                      <a:pathLst>
                        <a:path w="103896" h="103379">
                          <a:moveTo>
                            <a:pt x="103896" y="101212"/>
                          </a:moveTo>
                          <a:cubicBezTo>
                            <a:pt x="103896" y="89782"/>
                            <a:pt x="98181" y="-5468"/>
                            <a:pt x="65796" y="247"/>
                          </a:cubicBezTo>
                          <a:cubicBezTo>
                            <a:pt x="33411" y="5962"/>
                            <a:pt x="-1831" y="83115"/>
                            <a:pt x="74" y="95497"/>
                          </a:cubicBezTo>
                          <a:cubicBezTo>
                            <a:pt x="1026" y="108832"/>
                            <a:pt x="103896" y="101212"/>
                            <a:pt x="103896" y="101212"/>
                          </a:cubicBezTo>
                          <a:close/>
                        </a:path>
                      </a:pathLst>
                    </a:custGeom>
                    <a:solidFill>
                      <a:srgbClr val="FFFFFF"/>
                    </a:solidFill>
                    <a:ln w="7144" cap="rnd">
                      <a:solidFill>
                        <a:srgbClr val="263238"/>
                      </a:solidFill>
                      <a:prstDash val="solid"/>
                      <a:round/>
                    </a:ln>
                  </p:spPr>
                  <p:txBody>
                    <a:bodyPr rtlCol="0" anchor="ctr"/>
                    <a:lstStyle/>
                    <a:p>
                      <a:endParaRPr lang="en-US"/>
                    </a:p>
                  </p:txBody>
                </p:sp>
                <p:sp>
                  <p:nvSpPr>
                    <p:cNvPr id="59" name="Freeform 58">
                      <a:extLst>
                        <a:ext uri="{FF2B5EF4-FFF2-40B4-BE49-F238E27FC236}">
                          <a16:creationId xmlns:a16="http://schemas.microsoft.com/office/drawing/2014/main" id="{AB7400AC-147F-B545-AE6C-B451A509F364}"/>
                        </a:ext>
                      </a:extLst>
                    </p:cNvPr>
                    <p:cNvSpPr/>
                    <p:nvPr/>
                  </p:nvSpPr>
                  <p:spPr>
                    <a:xfrm>
                      <a:off x="6138862" y="2517457"/>
                      <a:ext cx="128587" cy="33412"/>
                    </a:xfrm>
                    <a:custGeom>
                      <a:avLst/>
                      <a:gdLst>
                        <a:gd name="connsiteX0" fmla="*/ 0 w 128587"/>
                        <a:gd name="connsiteY0" fmla="*/ 0 h 33412"/>
                        <a:gd name="connsiteX1" fmla="*/ 128588 w 128587"/>
                        <a:gd name="connsiteY1" fmla="*/ 33338 h 33412"/>
                      </a:gdLst>
                      <a:ahLst/>
                      <a:cxnLst>
                        <a:cxn ang="0">
                          <a:pos x="connsiteX0" y="connsiteY0"/>
                        </a:cxn>
                        <a:cxn ang="0">
                          <a:pos x="connsiteX1" y="connsiteY1"/>
                        </a:cxn>
                      </a:cxnLst>
                      <a:rect l="l" t="t" r="r" b="b"/>
                      <a:pathLst>
                        <a:path w="128587" h="33412">
                          <a:moveTo>
                            <a:pt x="0" y="0"/>
                          </a:moveTo>
                          <a:cubicBezTo>
                            <a:pt x="0" y="0"/>
                            <a:pt x="93345" y="35242"/>
                            <a:pt x="128588" y="33338"/>
                          </a:cubicBezTo>
                        </a:path>
                      </a:pathLst>
                    </a:custGeom>
                    <a:solidFill>
                      <a:srgbClr val="FFFFFF"/>
                    </a:solidFill>
                    <a:ln w="7144" cap="rnd">
                      <a:solidFill>
                        <a:srgbClr val="263238"/>
                      </a:solidFill>
                      <a:prstDash val="solid"/>
                      <a:round/>
                    </a:ln>
                  </p:spPr>
                  <p:txBody>
                    <a:bodyPr rtlCol="0" anchor="ctr"/>
                    <a:lstStyle/>
                    <a:p>
                      <a:endParaRPr lang="en-US"/>
                    </a:p>
                  </p:txBody>
                </p:sp>
              </p:grpSp>
              <p:grpSp>
                <p:nvGrpSpPr>
                  <p:cNvPr id="16" name="Graphic 3">
                    <a:extLst>
                      <a:ext uri="{FF2B5EF4-FFF2-40B4-BE49-F238E27FC236}">
                        <a16:creationId xmlns:a16="http://schemas.microsoft.com/office/drawing/2014/main" id="{45453551-69D1-3644-AA92-86EF1DD00C8A}"/>
                      </a:ext>
                    </a:extLst>
                  </p:cNvPr>
                  <p:cNvGrpSpPr/>
                  <p:nvPr/>
                </p:nvGrpSpPr>
                <p:grpSpPr>
                  <a:xfrm>
                    <a:off x="4994909" y="2634615"/>
                    <a:ext cx="640081" cy="1432559"/>
                    <a:chOff x="4994909" y="2634615"/>
                    <a:chExt cx="640081" cy="1432559"/>
                  </a:xfrm>
                </p:grpSpPr>
                <p:sp>
                  <p:nvSpPr>
                    <p:cNvPr id="50" name="Freeform 49">
                      <a:extLst>
                        <a:ext uri="{FF2B5EF4-FFF2-40B4-BE49-F238E27FC236}">
                          <a16:creationId xmlns:a16="http://schemas.microsoft.com/office/drawing/2014/main" id="{FE85491D-9A85-F94A-8835-8723AA1E16D3}"/>
                        </a:ext>
                      </a:extLst>
                    </p:cNvPr>
                    <p:cNvSpPr/>
                    <p:nvPr/>
                  </p:nvSpPr>
                  <p:spPr>
                    <a:xfrm>
                      <a:off x="4994909" y="2634615"/>
                      <a:ext cx="640080" cy="1431607"/>
                    </a:xfrm>
                    <a:custGeom>
                      <a:avLst/>
                      <a:gdLst>
                        <a:gd name="connsiteX0" fmla="*/ 375285 w 640080"/>
                        <a:gd name="connsiteY0" fmla="*/ 1426845 h 1431607"/>
                        <a:gd name="connsiteX1" fmla="*/ 640080 w 640080"/>
                        <a:gd name="connsiteY1" fmla="*/ 1255395 h 1431607"/>
                        <a:gd name="connsiteX2" fmla="*/ 575310 w 640080"/>
                        <a:gd name="connsiteY2" fmla="*/ 766763 h 1431607"/>
                        <a:gd name="connsiteX3" fmla="*/ 606743 w 640080"/>
                        <a:gd name="connsiteY3" fmla="*/ 280988 h 1431607"/>
                        <a:gd name="connsiteX4" fmla="*/ 467678 w 640080"/>
                        <a:gd name="connsiteY4" fmla="*/ 0 h 1431607"/>
                        <a:gd name="connsiteX5" fmla="*/ 285750 w 640080"/>
                        <a:gd name="connsiteY5" fmla="*/ 110490 h 1431607"/>
                        <a:gd name="connsiteX6" fmla="*/ 81915 w 640080"/>
                        <a:gd name="connsiteY6" fmla="*/ 486728 h 1431607"/>
                        <a:gd name="connsiteX7" fmla="*/ 8573 w 640080"/>
                        <a:gd name="connsiteY7" fmla="*/ 1176338 h 1431607"/>
                        <a:gd name="connsiteX8" fmla="*/ 0 w 640080"/>
                        <a:gd name="connsiteY8" fmla="*/ 1431607 h 1431607"/>
                        <a:gd name="connsiteX9" fmla="*/ 329565 w 640080"/>
                        <a:gd name="connsiteY9" fmla="*/ 1431607 h 1431607"/>
                        <a:gd name="connsiteX10" fmla="*/ 375285 w 640080"/>
                        <a:gd name="connsiteY10" fmla="*/ 1426845 h 143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 h="1431607">
                          <a:moveTo>
                            <a:pt x="375285" y="1426845"/>
                          </a:moveTo>
                          <a:cubicBezTo>
                            <a:pt x="475298" y="1409700"/>
                            <a:pt x="602932" y="1341120"/>
                            <a:pt x="640080" y="1255395"/>
                          </a:cubicBezTo>
                          <a:cubicBezTo>
                            <a:pt x="611505" y="1105853"/>
                            <a:pt x="575310" y="895350"/>
                            <a:pt x="575310" y="766763"/>
                          </a:cubicBezTo>
                          <a:cubicBezTo>
                            <a:pt x="575310" y="550545"/>
                            <a:pt x="632460" y="427672"/>
                            <a:pt x="606743" y="280988"/>
                          </a:cubicBezTo>
                          <a:cubicBezTo>
                            <a:pt x="581025" y="134302"/>
                            <a:pt x="525780" y="39052"/>
                            <a:pt x="467678" y="0"/>
                          </a:cubicBezTo>
                          <a:cubicBezTo>
                            <a:pt x="467678" y="0"/>
                            <a:pt x="378143" y="23813"/>
                            <a:pt x="285750" y="110490"/>
                          </a:cubicBezTo>
                          <a:cubicBezTo>
                            <a:pt x="194310" y="197167"/>
                            <a:pt x="113348" y="344805"/>
                            <a:pt x="81915" y="486728"/>
                          </a:cubicBezTo>
                          <a:cubicBezTo>
                            <a:pt x="50482" y="627697"/>
                            <a:pt x="8573" y="1062990"/>
                            <a:pt x="8573" y="1176338"/>
                          </a:cubicBezTo>
                          <a:cubicBezTo>
                            <a:pt x="8573" y="1289685"/>
                            <a:pt x="0" y="1431607"/>
                            <a:pt x="0" y="1431607"/>
                          </a:cubicBezTo>
                          <a:cubicBezTo>
                            <a:pt x="109537" y="1431607"/>
                            <a:pt x="220027" y="1431607"/>
                            <a:pt x="329565" y="1431607"/>
                          </a:cubicBezTo>
                          <a:cubicBezTo>
                            <a:pt x="343853" y="1430655"/>
                            <a:pt x="359093" y="1429703"/>
                            <a:pt x="375285" y="1426845"/>
                          </a:cubicBezTo>
                          <a:close/>
                        </a:path>
                      </a:pathLst>
                    </a:custGeom>
                    <a:solidFill>
                      <a:srgbClr val="FFFFFF"/>
                    </a:solidFill>
                    <a:ln w="952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A56A39D5-B8FE-994F-A5F1-CC13BFDD8399}"/>
                        </a:ext>
                      </a:extLst>
                    </p:cNvPr>
                    <p:cNvSpPr/>
                    <p:nvPr/>
                  </p:nvSpPr>
                  <p:spPr>
                    <a:xfrm>
                      <a:off x="4995862" y="2635567"/>
                      <a:ext cx="639127" cy="1431607"/>
                    </a:xfrm>
                    <a:custGeom>
                      <a:avLst/>
                      <a:gdLst>
                        <a:gd name="connsiteX0" fmla="*/ 639128 w 639127"/>
                        <a:gd name="connsiteY0" fmla="*/ 1254443 h 1431607"/>
                        <a:gd name="connsiteX1" fmla="*/ 295275 w 639127"/>
                        <a:gd name="connsiteY1" fmla="*/ 1403033 h 1431607"/>
                        <a:gd name="connsiteX2" fmla="*/ 336233 w 639127"/>
                        <a:gd name="connsiteY2" fmla="*/ 1256348 h 1431607"/>
                        <a:gd name="connsiteX3" fmla="*/ 246697 w 639127"/>
                        <a:gd name="connsiteY3" fmla="*/ 1293495 h 1431607"/>
                        <a:gd name="connsiteX4" fmla="*/ 255270 w 639127"/>
                        <a:gd name="connsiteY4" fmla="*/ 1064895 h 1431607"/>
                        <a:gd name="connsiteX5" fmla="*/ 328613 w 639127"/>
                        <a:gd name="connsiteY5" fmla="*/ 326708 h 1431607"/>
                        <a:gd name="connsiteX6" fmla="*/ 467678 w 639127"/>
                        <a:gd name="connsiteY6" fmla="*/ 74295 h 1431607"/>
                        <a:gd name="connsiteX7" fmla="*/ 515303 w 639127"/>
                        <a:gd name="connsiteY7" fmla="*/ 45720 h 1431607"/>
                        <a:gd name="connsiteX8" fmla="*/ 467678 w 639127"/>
                        <a:gd name="connsiteY8" fmla="*/ 0 h 1431607"/>
                        <a:gd name="connsiteX9" fmla="*/ 285750 w 639127"/>
                        <a:gd name="connsiteY9" fmla="*/ 110490 h 1431607"/>
                        <a:gd name="connsiteX10" fmla="*/ 81915 w 639127"/>
                        <a:gd name="connsiteY10" fmla="*/ 486727 h 1431607"/>
                        <a:gd name="connsiteX11" fmla="*/ 8573 w 639127"/>
                        <a:gd name="connsiteY11" fmla="*/ 1176338 h 1431607"/>
                        <a:gd name="connsiteX12" fmla="*/ 0 w 639127"/>
                        <a:gd name="connsiteY12" fmla="*/ 1431608 h 1431607"/>
                        <a:gd name="connsiteX13" fmla="*/ 329565 w 639127"/>
                        <a:gd name="connsiteY13" fmla="*/ 1431608 h 1431607"/>
                        <a:gd name="connsiteX14" fmla="*/ 374333 w 639127"/>
                        <a:gd name="connsiteY14" fmla="*/ 1427798 h 1431607"/>
                        <a:gd name="connsiteX15" fmla="*/ 639128 w 639127"/>
                        <a:gd name="connsiteY15" fmla="*/ 1254443 h 143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27" h="1431607">
                          <a:moveTo>
                            <a:pt x="639128" y="1254443"/>
                          </a:moveTo>
                          <a:cubicBezTo>
                            <a:pt x="582930" y="1302068"/>
                            <a:pt x="332422" y="1394460"/>
                            <a:pt x="295275" y="1403033"/>
                          </a:cubicBezTo>
                          <a:cubicBezTo>
                            <a:pt x="258128" y="1411605"/>
                            <a:pt x="279083" y="1333500"/>
                            <a:pt x="336233" y="1256348"/>
                          </a:cubicBezTo>
                          <a:cubicBezTo>
                            <a:pt x="393383" y="1179195"/>
                            <a:pt x="266700" y="1284923"/>
                            <a:pt x="246697" y="1293495"/>
                          </a:cubicBezTo>
                          <a:cubicBezTo>
                            <a:pt x="226695" y="1302068"/>
                            <a:pt x="255270" y="1143000"/>
                            <a:pt x="255270" y="1064895"/>
                          </a:cubicBezTo>
                          <a:cubicBezTo>
                            <a:pt x="255270" y="987743"/>
                            <a:pt x="328613" y="326708"/>
                            <a:pt x="328613" y="326708"/>
                          </a:cubicBezTo>
                          <a:lnTo>
                            <a:pt x="467678" y="74295"/>
                          </a:lnTo>
                          <a:lnTo>
                            <a:pt x="515303" y="45720"/>
                          </a:lnTo>
                          <a:cubicBezTo>
                            <a:pt x="500063" y="26670"/>
                            <a:pt x="483870" y="10478"/>
                            <a:pt x="467678" y="0"/>
                          </a:cubicBezTo>
                          <a:cubicBezTo>
                            <a:pt x="467678" y="0"/>
                            <a:pt x="378142" y="23813"/>
                            <a:pt x="285750" y="110490"/>
                          </a:cubicBezTo>
                          <a:cubicBezTo>
                            <a:pt x="194310" y="197167"/>
                            <a:pt x="113347" y="344805"/>
                            <a:pt x="81915" y="486727"/>
                          </a:cubicBezTo>
                          <a:cubicBezTo>
                            <a:pt x="50483" y="627698"/>
                            <a:pt x="8573" y="1062990"/>
                            <a:pt x="8573" y="1176338"/>
                          </a:cubicBezTo>
                          <a:cubicBezTo>
                            <a:pt x="8573" y="1289685"/>
                            <a:pt x="0" y="1431608"/>
                            <a:pt x="0" y="1431608"/>
                          </a:cubicBezTo>
                          <a:cubicBezTo>
                            <a:pt x="109538" y="1431608"/>
                            <a:pt x="220028" y="1431608"/>
                            <a:pt x="329565" y="1431608"/>
                          </a:cubicBezTo>
                          <a:cubicBezTo>
                            <a:pt x="343853" y="1431608"/>
                            <a:pt x="359092" y="1430655"/>
                            <a:pt x="374333" y="1427798"/>
                          </a:cubicBezTo>
                          <a:cubicBezTo>
                            <a:pt x="473392" y="1408748"/>
                            <a:pt x="601028" y="1340168"/>
                            <a:pt x="639128" y="1254443"/>
                          </a:cubicBezTo>
                          <a:close/>
                        </a:path>
                      </a:pathLst>
                    </a:custGeom>
                    <a:solidFill>
                      <a:schemeClr val="bg1">
                        <a:lumMod val="95000"/>
                      </a:schemeClr>
                    </a:solidFill>
                    <a:ln w="952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0C930701-5CD5-D447-B245-E6AFDF6B897C}"/>
                        </a:ext>
                      </a:extLst>
                    </p:cNvPr>
                    <p:cNvSpPr/>
                    <p:nvPr/>
                  </p:nvSpPr>
                  <p:spPr>
                    <a:xfrm>
                      <a:off x="4994910" y="2634615"/>
                      <a:ext cx="640080" cy="1431607"/>
                    </a:xfrm>
                    <a:custGeom>
                      <a:avLst/>
                      <a:gdLst>
                        <a:gd name="connsiteX0" fmla="*/ 375285 w 640080"/>
                        <a:gd name="connsiteY0" fmla="*/ 1426845 h 1431607"/>
                        <a:gd name="connsiteX1" fmla="*/ 640080 w 640080"/>
                        <a:gd name="connsiteY1" fmla="*/ 1255395 h 1431607"/>
                        <a:gd name="connsiteX2" fmla="*/ 575310 w 640080"/>
                        <a:gd name="connsiteY2" fmla="*/ 766763 h 1431607"/>
                        <a:gd name="connsiteX3" fmla="*/ 606743 w 640080"/>
                        <a:gd name="connsiteY3" fmla="*/ 280988 h 1431607"/>
                        <a:gd name="connsiteX4" fmla="*/ 467678 w 640080"/>
                        <a:gd name="connsiteY4" fmla="*/ 0 h 1431607"/>
                        <a:gd name="connsiteX5" fmla="*/ 285750 w 640080"/>
                        <a:gd name="connsiteY5" fmla="*/ 110490 h 1431607"/>
                        <a:gd name="connsiteX6" fmla="*/ 81915 w 640080"/>
                        <a:gd name="connsiteY6" fmla="*/ 486728 h 1431607"/>
                        <a:gd name="connsiteX7" fmla="*/ 8573 w 640080"/>
                        <a:gd name="connsiteY7" fmla="*/ 1176338 h 1431607"/>
                        <a:gd name="connsiteX8" fmla="*/ 0 w 640080"/>
                        <a:gd name="connsiteY8" fmla="*/ 1431607 h 1431607"/>
                        <a:gd name="connsiteX9" fmla="*/ 329565 w 640080"/>
                        <a:gd name="connsiteY9" fmla="*/ 1431607 h 1431607"/>
                        <a:gd name="connsiteX10" fmla="*/ 375285 w 640080"/>
                        <a:gd name="connsiteY10" fmla="*/ 1426845 h 143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 h="1431607">
                          <a:moveTo>
                            <a:pt x="375285" y="1426845"/>
                          </a:moveTo>
                          <a:cubicBezTo>
                            <a:pt x="475298" y="1409700"/>
                            <a:pt x="602932" y="1341120"/>
                            <a:pt x="640080" y="1255395"/>
                          </a:cubicBezTo>
                          <a:cubicBezTo>
                            <a:pt x="611505" y="1105853"/>
                            <a:pt x="575310" y="895350"/>
                            <a:pt x="575310" y="766763"/>
                          </a:cubicBezTo>
                          <a:cubicBezTo>
                            <a:pt x="575310" y="550545"/>
                            <a:pt x="632460" y="427672"/>
                            <a:pt x="606743" y="280988"/>
                          </a:cubicBezTo>
                          <a:cubicBezTo>
                            <a:pt x="581025" y="134302"/>
                            <a:pt x="525780" y="39052"/>
                            <a:pt x="467678" y="0"/>
                          </a:cubicBezTo>
                          <a:cubicBezTo>
                            <a:pt x="467678" y="0"/>
                            <a:pt x="378143" y="23813"/>
                            <a:pt x="285750" y="110490"/>
                          </a:cubicBezTo>
                          <a:cubicBezTo>
                            <a:pt x="194310" y="197167"/>
                            <a:pt x="113348" y="344805"/>
                            <a:pt x="81915" y="486728"/>
                          </a:cubicBezTo>
                          <a:cubicBezTo>
                            <a:pt x="50482" y="627697"/>
                            <a:pt x="8573" y="1062990"/>
                            <a:pt x="8573" y="1176338"/>
                          </a:cubicBezTo>
                          <a:cubicBezTo>
                            <a:pt x="8573" y="1289685"/>
                            <a:pt x="0" y="1431607"/>
                            <a:pt x="0" y="1431607"/>
                          </a:cubicBezTo>
                          <a:cubicBezTo>
                            <a:pt x="109537" y="1431607"/>
                            <a:pt x="220027" y="1431607"/>
                            <a:pt x="329565" y="1431607"/>
                          </a:cubicBezTo>
                          <a:cubicBezTo>
                            <a:pt x="343853" y="1430655"/>
                            <a:pt x="359093" y="1429703"/>
                            <a:pt x="375285" y="1426845"/>
                          </a:cubicBezTo>
                          <a:close/>
                        </a:path>
                      </a:pathLst>
                    </a:custGeom>
                    <a:noFill/>
                    <a:ln w="7144" cap="rnd">
                      <a:solidFill>
                        <a:srgbClr val="263238"/>
                      </a:solidFill>
                      <a:prstDash val="solid"/>
                      <a:round/>
                    </a:ln>
                  </p:spPr>
                  <p:txBody>
                    <a:bodyPr rtlCol="0" anchor="ctr"/>
                    <a:lstStyle/>
                    <a:p>
                      <a:endParaRPr lang="en-US"/>
                    </a:p>
                  </p:txBody>
                </p:sp>
              </p:grpSp>
              <p:grpSp>
                <p:nvGrpSpPr>
                  <p:cNvPr id="17" name="Graphic 3">
                    <a:extLst>
                      <a:ext uri="{FF2B5EF4-FFF2-40B4-BE49-F238E27FC236}">
                        <a16:creationId xmlns:a16="http://schemas.microsoft.com/office/drawing/2014/main" id="{F8B8B928-1939-A144-9108-F7371F6B0795}"/>
                      </a:ext>
                    </a:extLst>
                  </p:cNvPr>
                  <p:cNvGrpSpPr/>
                  <p:nvPr/>
                </p:nvGrpSpPr>
                <p:grpSpPr>
                  <a:xfrm>
                    <a:off x="5456872" y="2668904"/>
                    <a:ext cx="204787" cy="1244917"/>
                    <a:chOff x="5456872" y="2668904"/>
                    <a:chExt cx="204787" cy="1244917"/>
                  </a:xfrm>
                  <a:solidFill>
                    <a:srgbClr val="263238"/>
                  </a:solidFill>
                </p:grpSpPr>
                <p:sp>
                  <p:nvSpPr>
                    <p:cNvPr id="48" name="Freeform 47">
                      <a:extLst>
                        <a:ext uri="{FF2B5EF4-FFF2-40B4-BE49-F238E27FC236}">
                          <a16:creationId xmlns:a16="http://schemas.microsoft.com/office/drawing/2014/main" id="{F6F3B786-E7EB-FF48-9A7D-5369122AC315}"/>
                        </a:ext>
                      </a:extLst>
                    </p:cNvPr>
                    <p:cNvSpPr/>
                    <p:nvPr/>
                  </p:nvSpPr>
                  <p:spPr>
                    <a:xfrm>
                      <a:off x="5456872" y="2668904"/>
                      <a:ext cx="195298" cy="443864"/>
                    </a:xfrm>
                    <a:custGeom>
                      <a:avLst/>
                      <a:gdLst>
                        <a:gd name="connsiteX0" fmla="*/ 0 w 195298"/>
                        <a:gd name="connsiteY0" fmla="*/ 0 h 443864"/>
                        <a:gd name="connsiteX1" fmla="*/ 157163 w 195298"/>
                        <a:gd name="connsiteY1" fmla="*/ 286702 h 443864"/>
                        <a:gd name="connsiteX2" fmla="*/ 165735 w 195298"/>
                        <a:gd name="connsiteY2" fmla="*/ 443865 h 443864"/>
                        <a:gd name="connsiteX3" fmla="*/ 190500 w 195298"/>
                        <a:gd name="connsiteY3" fmla="*/ 258127 h 443864"/>
                        <a:gd name="connsiteX4" fmla="*/ 0 w 195298"/>
                        <a:gd name="connsiteY4" fmla="*/ 0 h 44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98" h="443864">
                          <a:moveTo>
                            <a:pt x="0" y="0"/>
                          </a:moveTo>
                          <a:lnTo>
                            <a:pt x="157163" y="286702"/>
                          </a:lnTo>
                          <a:lnTo>
                            <a:pt x="165735" y="443865"/>
                          </a:lnTo>
                          <a:cubicBezTo>
                            <a:pt x="165735" y="443865"/>
                            <a:pt x="209550" y="331470"/>
                            <a:pt x="190500" y="258127"/>
                          </a:cubicBezTo>
                          <a:cubicBezTo>
                            <a:pt x="170498" y="184785"/>
                            <a:pt x="0" y="0"/>
                            <a:pt x="0" y="0"/>
                          </a:cubicBezTo>
                          <a:close/>
                        </a:path>
                      </a:pathLst>
                    </a:custGeom>
                    <a:solidFill>
                      <a:srgbClr val="263238"/>
                    </a:solidFill>
                    <a:ln w="7144" cap="rnd">
                      <a:solidFill>
                        <a:srgbClr val="263238"/>
                      </a:solidFill>
                      <a:prstDash val="solid"/>
                      <a:round/>
                    </a:ln>
                  </p:spPr>
                  <p:txBody>
                    <a:bodyPr rtlCol="0" anchor="ctr"/>
                    <a:lstStyle/>
                    <a:p>
                      <a:endParaRPr lang="en-US"/>
                    </a:p>
                  </p:txBody>
                </p:sp>
                <p:sp>
                  <p:nvSpPr>
                    <p:cNvPr id="49" name="Freeform 48">
                      <a:extLst>
                        <a:ext uri="{FF2B5EF4-FFF2-40B4-BE49-F238E27FC236}">
                          <a16:creationId xmlns:a16="http://schemas.microsoft.com/office/drawing/2014/main" id="{2B9A6CE1-DBF8-3B43-82C0-9460CC300654}"/>
                        </a:ext>
                      </a:extLst>
                    </p:cNvPr>
                    <p:cNvSpPr/>
                    <p:nvPr/>
                  </p:nvSpPr>
                  <p:spPr>
                    <a:xfrm>
                      <a:off x="5578792" y="3093719"/>
                      <a:ext cx="82867" cy="820102"/>
                    </a:xfrm>
                    <a:custGeom>
                      <a:avLst/>
                      <a:gdLst>
                        <a:gd name="connsiteX0" fmla="*/ 43815 w 82867"/>
                        <a:gd name="connsiteY0" fmla="*/ 19050 h 820102"/>
                        <a:gd name="connsiteX1" fmla="*/ 0 w 82867"/>
                        <a:gd name="connsiteY1" fmla="*/ 682943 h 820102"/>
                        <a:gd name="connsiteX2" fmla="*/ 48578 w 82867"/>
                        <a:gd name="connsiteY2" fmla="*/ 820103 h 820102"/>
                        <a:gd name="connsiteX3" fmla="*/ 82867 w 82867"/>
                        <a:gd name="connsiteY3" fmla="*/ 546735 h 820102"/>
                        <a:gd name="connsiteX4" fmla="*/ 54292 w 82867"/>
                        <a:gd name="connsiteY4" fmla="*/ 0 h 82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 h="820102">
                          <a:moveTo>
                            <a:pt x="43815" y="19050"/>
                          </a:moveTo>
                          <a:lnTo>
                            <a:pt x="0" y="682943"/>
                          </a:lnTo>
                          <a:lnTo>
                            <a:pt x="48578" y="820103"/>
                          </a:lnTo>
                          <a:lnTo>
                            <a:pt x="82867" y="546735"/>
                          </a:lnTo>
                          <a:lnTo>
                            <a:pt x="54292" y="0"/>
                          </a:lnTo>
                          <a:close/>
                        </a:path>
                      </a:pathLst>
                    </a:custGeom>
                    <a:solidFill>
                      <a:srgbClr val="263238"/>
                    </a:solidFill>
                    <a:ln w="7144" cap="rnd">
                      <a:solidFill>
                        <a:srgbClr val="263238"/>
                      </a:solidFill>
                      <a:prstDash val="solid"/>
                      <a:round/>
                    </a:ln>
                  </p:spPr>
                  <p:txBody>
                    <a:bodyPr rtlCol="0" anchor="ctr"/>
                    <a:lstStyle/>
                    <a:p>
                      <a:endParaRPr lang="en-US"/>
                    </a:p>
                  </p:txBody>
                </p:sp>
              </p:grpSp>
              <p:grpSp>
                <p:nvGrpSpPr>
                  <p:cNvPr id="18" name="Graphic 3">
                    <a:extLst>
                      <a:ext uri="{FF2B5EF4-FFF2-40B4-BE49-F238E27FC236}">
                        <a16:creationId xmlns:a16="http://schemas.microsoft.com/office/drawing/2014/main" id="{2B01AD27-71CC-304A-B6A9-5CF120639C45}"/>
                      </a:ext>
                    </a:extLst>
                  </p:cNvPr>
                  <p:cNvGrpSpPr/>
                  <p:nvPr/>
                </p:nvGrpSpPr>
                <p:grpSpPr>
                  <a:xfrm>
                    <a:off x="5474529" y="2013041"/>
                    <a:ext cx="585275" cy="814931"/>
                    <a:chOff x="5474529" y="2013041"/>
                    <a:chExt cx="585275" cy="814931"/>
                  </a:xfrm>
                </p:grpSpPr>
                <p:grpSp>
                  <p:nvGrpSpPr>
                    <p:cNvPr id="32" name="Graphic 3">
                      <a:extLst>
                        <a:ext uri="{FF2B5EF4-FFF2-40B4-BE49-F238E27FC236}">
                          <a16:creationId xmlns:a16="http://schemas.microsoft.com/office/drawing/2014/main" id="{8A292E57-BD76-7541-B00D-C32E4A6F5218}"/>
                        </a:ext>
                      </a:extLst>
                    </p:cNvPr>
                    <p:cNvGrpSpPr/>
                    <p:nvPr/>
                  </p:nvGrpSpPr>
                  <p:grpSpPr>
                    <a:xfrm>
                      <a:off x="5474529" y="2013041"/>
                      <a:ext cx="585275" cy="814931"/>
                      <a:chOff x="5474529" y="2013041"/>
                      <a:chExt cx="585275" cy="814931"/>
                    </a:xfrm>
                  </p:grpSpPr>
                  <p:sp>
                    <p:nvSpPr>
                      <p:cNvPr id="41" name="Freeform 40">
                        <a:extLst>
                          <a:ext uri="{FF2B5EF4-FFF2-40B4-BE49-F238E27FC236}">
                            <a16:creationId xmlns:a16="http://schemas.microsoft.com/office/drawing/2014/main" id="{6793D7A7-DDB4-684B-B6BB-42F10E50F414}"/>
                          </a:ext>
                        </a:extLst>
                      </p:cNvPr>
                      <p:cNvSpPr/>
                      <p:nvPr/>
                    </p:nvSpPr>
                    <p:spPr>
                      <a:xfrm>
                        <a:off x="5474529" y="2013041"/>
                        <a:ext cx="585275" cy="813978"/>
                      </a:xfrm>
                      <a:custGeom>
                        <a:avLst/>
                        <a:gdLst>
                          <a:gd name="connsiteX0" fmla="*/ 105215 w 585275"/>
                          <a:gd name="connsiteY0" fmla="*/ 386306 h 813978"/>
                          <a:gd name="connsiteX1" fmla="*/ 116645 w 585275"/>
                          <a:gd name="connsiteY1" fmla="*/ 492986 h 813978"/>
                          <a:gd name="connsiteX2" fmla="*/ 35683 w 585275"/>
                          <a:gd name="connsiteY2" fmla="*/ 625384 h 813978"/>
                          <a:gd name="connsiteX3" fmla="*/ 160460 w 585275"/>
                          <a:gd name="connsiteY3" fmla="*/ 813979 h 813978"/>
                          <a:gd name="connsiteX4" fmla="*/ 301430 w 585275"/>
                          <a:gd name="connsiteY4" fmla="*/ 703489 h 813978"/>
                          <a:gd name="connsiteX5" fmla="*/ 519553 w 585275"/>
                          <a:gd name="connsiteY5" fmla="*/ 672056 h 813978"/>
                          <a:gd name="connsiteX6" fmla="*/ 537650 w 585275"/>
                          <a:gd name="connsiteY6" fmla="*/ 473936 h 813978"/>
                          <a:gd name="connsiteX7" fmla="*/ 585275 w 585275"/>
                          <a:gd name="connsiteY7" fmla="*/ 446314 h 813978"/>
                          <a:gd name="connsiteX8" fmla="*/ 530030 w 585275"/>
                          <a:gd name="connsiteY8" fmla="*/ 212951 h 813978"/>
                          <a:gd name="connsiteX9" fmla="*/ 518600 w 585275"/>
                          <a:gd name="connsiteY9" fmla="*/ 171041 h 813978"/>
                          <a:gd name="connsiteX10" fmla="*/ 568130 w 585275"/>
                          <a:gd name="connsiteY10" fmla="*/ 84364 h 813978"/>
                          <a:gd name="connsiteX11" fmla="*/ 366200 w 585275"/>
                          <a:gd name="connsiteY11" fmla="*/ 3401 h 813978"/>
                          <a:gd name="connsiteX12" fmla="*/ 249043 w 585275"/>
                          <a:gd name="connsiteY12" fmla="*/ 52931 h 813978"/>
                          <a:gd name="connsiteX13" fmla="*/ 41398 w 585275"/>
                          <a:gd name="connsiteY13" fmla="*/ 113891 h 813978"/>
                          <a:gd name="connsiteX14" fmla="*/ 35683 w 585275"/>
                          <a:gd name="connsiteY14" fmla="*/ 310106 h 813978"/>
                          <a:gd name="connsiteX15" fmla="*/ 105215 w 585275"/>
                          <a:gd name="connsiteY15" fmla="*/ 386306 h 81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275" h="813978">
                            <a:moveTo>
                              <a:pt x="105215" y="386306"/>
                            </a:moveTo>
                            <a:cubicBezTo>
                              <a:pt x="105215" y="386306"/>
                              <a:pt x="110930" y="457744"/>
                              <a:pt x="116645" y="492986"/>
                            </a:cubicBezTo>
                            <a:cubicBezTo>
                              <a:pt x="122360" y="528229"/>
                              <a:pt x="35683" y="625384"/>
                              <a:pt x="35683" y="625384"/>
                            </a:cubicBezTo>
                            <a:lnTo>
                              <a:pt x="160460" y="813979"/>
                            </a:lnTo>
                            <a:lnTo>
                              <a:pt x="301430" y="703489"/>
                            </a:lnTo>
                            <a:cubicBezTo>
                              <a:pt x="301430" y="703489"/>
                              <a:pt x="501455" y="689201"/>
                              <a:pt x="519553" y="672056"/>
                            </a:cubicBezTo>
                            <a:cubicBezTo>
                              <a:pt x="537650" y="655864"/>
                              <a:pt x="537650" y="473936"/>
                              <a:pt x="537650" y="473936"/>
                            </a:cubicBezTo>
                            <a:lnTo>
                              <a:pt x="585275" y="446314"/>
                            </a:lnTo>
                            <a:cubicBezTo>
                              <a:pt x="585275" y="446314"/>
                              <a:pt x="541460" y="255814"/>
                              <a:pt x="530030" y="212951"/>
                            </a:cubicBezTo>
                            <a:cubicBezTo>
                              <a:pt x="518600" y="171041"/>
                              <a:pt x="518600" y="171041"/>
                              <a:pt x="518600" y="171041"/>
                            </a:cubicBezTo>
                            <a:cubicBezTo>
                              <a:pt x="518600" y="171041"/>
                              <a:pt x="582418" y="149134"/>
                              <a:pt x="568130" y="84364"/>
                            </a:cubicBezTo>
                            <a:cubicBezTo>
                              <a:pt x="553843" y="20546"/>
                              <a:pt x="459545" y="-10886"/>
                              <a:pt x="366200" y="3401"/>
                            </a:cubicBezTo>
                            <a:cubicBezTo>
                              <a:pt x="272855" y="17689"/>
                              <a:pt x="249043" y="52931"/>
                              <a:pt x="249043" y="52931"/>
                            </a:cubicBezTo>
                            <a:cubicBezTo>
                              <a:pt x="249043" y="52931"/>
                              <a:pt x="116645" y="51026"/>
                              <a:pt x="41398" y="113891"/>
                            </a:cubicBezTo>
                            <a:cubicBezTo>
                              <a:pt x="-33850" y="175804"/>
                              <a:pt x="11870" y="274864"/>
                              <a:pt x="35683" y="310106"/>
                            </a:cubicBezTo>
                            <a:cubicBezTo>
                              <a:pt x="61400" y="346301"/>
                              <a:pt x="105215" y="386306"/>
                              <a:pt x="105215" y="386306"/>
                            </a:cubicBezTo>
                            <a:close/>
                          </a:path>
                        </a:pathLst>
                      </a:custGeom>
                      <a:solidFill>
                        <a:srgbClr val="FFFFFF"/>
                      </a:solidFill>
                      <a:ln w="952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3768E61A-4BE7-0042-AD41-62D452A6FD7E}"/>
                          </a:ext>
                        </a:extLst>
                      </p:cNvPr>
                      <p:cNvSpPr/>
                      <p:nvPr/>
                    </p:nvSpPr>
                    <p:spPr>
                      <a:xfrm>
                        <a:off x="5475482" y="2014793"/>
                        <a:ext cx="566225" cy="813179"/>
                      </a:xfrm>
                      <a:custGeom>
                        <a:avLst/>
                        <a:gdLst>
                          <a:gd name="connsiteX0" fmla="*/ 325243 w 566225"/>
                          <a:gd name="connsiteY0" fmla="*/ 640777 h 813179"/>
                          <a:gd name="connsiteX1" fmla="*/ 353818 w 566225"/>
                          <a:gd name="connsiteY1" fmla="*/ 338834 h 813179"/>
                          <a:gd name="connsiteX2" fmla="*/ 312860 w 566225"/>
                          <a:gd name="connsiteY2" fmla="*/ 216914 h 813179"/>
                          <a:gd name="connsiteX3" fmla="*/ 521458 w 566225"/>
                          <a:gd name="connsiteY3" fmla="*/ 180719 h 813179"/>
                          <a:gd name="connsiteX4" fmla="*/ 518600 w 566225"/>
                          <a:gd name="connsiteY4" fmla="*/ 170242 h 813179"/>
                          <a:gd name="connsiteX5" fmla="*/ 554795 w 566225"/>
                          <a:gd name="connsiteY5" fmla="*/ 144524 h 813179"/>
                          <a:gd name="connsiteX6" fmla="*/ 566225 w 566225"/>
                          <a:gd name="connsiteY6" fmla="*/ 78802 h 813179"/>
                          <a:gd name="connsiteX7" fmla="*/ 366200 w 566225"/>
                          <a:gd name="connsiteY7" fmla="*/ 3554 h 813179"/>
                          <a:gd name="connsiteX8" fmla="*/ 249043 w 566225"/>
                          <a:gd name="connsiteY8" fmla="*/ 53084 h 813179"/>
                          <a:gd name="connsiteX9" fmla="*/ 41398 w 566225"/>
                          <a:gd name="connsiteY9" fmla="*/ 114044 h 813179"/>
                          <a:gd name="connsiteX10" fmla="*/ 35683 w 566225"/>
                          <a:gd name="connsiteY10" fmla="*/ 310259 h 813179"/>
                          <a:gd name="connsiteX11" fmla="*/ 103310 w 566225"/>
                          <a:gd name="connsiteY11" fmla="*/ 385507 h 813179"/>
                          <a:gd name="connsiteX12" fmla="*/ 114740 w 566225"/>
                          <a:gd name="connsiteY12" fmla="*/ 492187 h 813179"/>
                          <a:gd name="connsiteX13" fmla="*/ 33778 w 566225"/>
                          <a:gd name="connsiteY13" fmla="*/ 624584 h 813179"/>
                          <a:gd name="connsiteX14" fmla="*/ 158555 w 566225"/>
                          <a:gd name="connsiteY14" fmla="*/ 813179 h 813179"/>
                          <a:gd name="connsiteX15" fmla="*/ 299525 w 566225"/>
                          <a:gd name="connsiteY15" fmla="*/ 702689 h 813179"/>
                          <a:gd name="connsiteX16" fmla="*/ 503360 w 566225"/>
                          <a:gd name="connsiteY16" fmla="*/ 677924 h 813179"/>
                          <a:gd name="connsiteX17" fmla="*/ 518600 w 566225"/>
                          <a:gd name="connsiteY17" fmla="*/ 672209 h 813179"/>
                          <a:gd name="connsiteX18" fmla="*/ 325243 w 566225"/>
                          <a:gd name="connsiteY18" fmla="*/ 640777 h 81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225" h="813179">
                            <a:moveTo>
                              <a:pt x="325243" y="640777"/>
                            </a:moveTo>
                            <a:cubicBezTo>
                              <a:pt x="288095" y="596009"/>
                              <a:pt x="325243" y="424559"/>
                              <a:pt x="353818" y="338834"/>
                            </a:cubicBezTo>
                            <a:cubicBezTo>
                              <a:pt x="382393" y="253109"/>
                              <a:pt x="312860" y="216914"/>
                              <a:pt x="312860" y="216914"/>
                            </a:cubicBezTo>
                            <a:lnTo>
                              <a:pt x="521458" y="180719"/>
                            </a:lnTo>
                            <a:cubicBezTo>
                              <a:pt x="518600" y="170242"/>
                              <a:pt x="518600" y="170242"/>
                              <a:pt x="518600" y="170242"/>
                            </a:cubicBezTo>
                            <a:cubicBezTo>
                              <a:pt x="518600" y="170242"/>
                              <a:pt x="539555" y="162622"/>
                              <a:pt x="554795" y="144524"/>
                            </a:cubicBezTo>
                            <a:lnTo>
                              <a:pt x="566225" y="78802"/>
                            </a:lnTo>
                            <a:cubicBezTo>
                              <a:pt x="547175" y="18794"/>
                              <a:pt x="456688" y="-10733"/>
                              <a:pt x="366200" y="3554"/>
                            </a:cubicBezTo>
                            <a:cubicBezTo>
                              <a:pt x="272855" y="17842"/>
                              <a:pt x="249043" y="53084"/>
                              <a:pt x="249043" y="53084"/>
                            </a:cubicBezTo>
                            <a:cubicBezTo>
                              <a:pt x="249043" y="53084"/>
                              <a:pt x="116645" y="51179"/>
                              <a:pt x="41398" y="114044"/>
                            </a:cubicBezTo>
                            <a:cubicBezTo>
                              <a:pt x="-33850" y="175957"/>
                              <a:pt x="11870" y="275017"/>
                              <a:pt x="35683" y="310259"/>
                            </a:cubicBezTo>
                            <a:cubicBezTo>
                              <a:pt x="59495" y="345502"/>
                              <a:pt x="103310" y="385507"/>
                              <a:pt x="103310" y="385507"/>
                            </a:cubicBezTo>
                            <a:cubicBezTo>
                              <a:pt x="103310" y="385507"/>
                              <a:pt x="109025" y="456944"/>
                              <a:pt x="114740" y="492187"/>
                            </a:cubicBezTo>
                            <a:cubicBezTo>
                              <a:pt x="120455" y="527429"/>
                              <a:pt x="33778" y="624584"/>
                              <a:pt x="33778" y="624584"/>
                            </a:cubicBezTo>
                            <a:lnTo>
                              <a:pt x="158555" y="813179"/>
                            </a:lnTo>
                            <a:lnTo>
                              <a:pt x="299525" y="702689"/>
                            </a:lnTo>
                            <a:cubicBezTo>
                              <a:pt x="299525" y="702689"/>
                              <a:pt x="451925" y="691259"/>
                              <a:pt x="503360" y="677924"/>
                            </a:cubicBezTo>
                            <a:lnTo>
                              <a:pt x="518600" y="672209"/>
                            </a:lnTo>
                            <a:cubicBezTo>
                              <a:pt x="518600" y="671257"/>
                              <a:pt x="362390" y="685544"/>
                              <a:pt x="325243" y="640777"/>
                            </a:cubicBezTo>
                            <a:close/>
                          </a:path>
                        </a:pathLst>
                      </a:custGeom>
                      <a:solidFill>
                        <a:schemeClr val="bg1">
                          <a:lumMod val="95000"/>
                        </a:schemeClr>
                      </a:solidFill>
                      <a:ln w="952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47FFE43-8BE6-2F47-BB05-0FB83CA37B7C}"/>
                          </a:ext>
                        </a:extLst>
                      </p:cNvPr>
                      <p:cNvSpPr/>
                      <p:nvPr/>
                    </p:nvSpPr>
                    <p:spPr>
                      <a:xfrm>
                        <a:off x="5908357" y="2251937"/>
                        <a:ext cx="84772" cy="63590"/>
                      </a:xfrm>
                      <a:custGeom>
                        <a:avLst/>
                        <a:gdLst>
                          <a:gd name="connsiteX0" fmla="*/ 0 w 84772"/>
                          <a:gd name="connsiteY0" fmla="*/ 63590 h 63590"/>
                          <a:gd name="connsiteX1" fmla="*/ 0 w 84772"/>
                          <a:gd name="connsiteY1" fmla="*/ 55970 h 63590"/>
                          <a:gd name="connsiteX2" fmla="*/ 25717 w 84772"/>
                          <a:gd name="connsiteY2" fmla="*/ 2630 h 63590"/>
                          <a:gd name="connsiteX3" fmla="*/ 82867 w 84772"/>
                          <a:gd name="connsiteY3" fmla="*/ 20728 h 63590"/>
                          <a:gd name="connsiteX4" fmla="*/ 84772 w 84772"/>
                          <a:gd name="connsiteY4" fmla="*/ 50255 h 63590"/>
                          <a:gd name="connsiteX5" fmla="*/ 46672 w 84772"/>
                          <a:gd name="connsiteY5" fmla="*/ 35967 h 63590"/>
                          <a:gd name="connsiteX6" fmla="*/ 0 w 84772"/>
                          <a:gd name="connsiteY6" fmla="*/ 63590 h 6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72" h="63590">
                            <a:moveTo>
                              <a:pt x="0" y="63590"/>
                            </a:moveTo>
                            <a:cubicBezTo>
                              <a:pt x="0" y="63590"/>
                              <a:pt x="0" y="60733"/>
                              <a:pt x="0" y="55970"/>
                            </a:cubicBezTo>
                            <a:cubicBezTo>
                              <a:pt x="0" y="41683"/>
                              <a:pt x="1905" y="11203"/>
                              <a:pt x="25717" y="2630"/>
                            </a:cubicBezTo>
                            <a:cubicBezTo>
                              <a:pt x="57150" y="-8800"/>
                              <a:pt x="82867" y="20728"/>
                              <a:pt x="82867" y="20728"/>
                            </a:cubicBezTo>
                            <a:lnTo>
                              <a:pt x="84772" y="50255"/>
                            </a:lnTo>
                            <a:cubicBezTo>
                              <a:pt x="84772" y="50255"/>
                              <a:pt x="72390" y="32158"/>
                              <a:pt x="46672" y="35967"/>
                            </a:cubicBezTo>
                            <a:cubicBezTo>
                              <a:pt x="20002" y="39778"/>
                              <a:pt x="0" y="63590"/>
                              <a:pt x="0" y="63590"/>
                            </a:cubicBezTo>
                            <a:close/>
                          </a:path>
                        </a:pathLst>
                      </a:custGeom>
                      <a:solidFill>
                        <a:srgbClr val="263238"/>
                      </a:solidFill>
                      <a:ln w="952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FA2F780-1345-9C47-B5AA-3C3FC1571281}"/>
                          </a:ext>
                        </a:extLst>
                      </p:cNvPr>
                      <p:cNvSpPr/>
                      <p:nvPr/>
                    </p:nvSpPr>
                    <p:spPr>
                      <a:xfrm>
                        <a:off x="5941695" y="2346007"/>
                        <a:ext cx="19050" cy="55245"/>
                      </a:xfrm>
                      <a:custGeom>
                        <a:avLst/>
                        <a:gdLst>
                          <a:gd name="connsiteX0" fmla="*/ 19050 w 19050"/>
                          <a:gd name="connsiteY0" fmla="*/ 27622 h 55245"/>
                          <a:gd name="connsiteX1" fmla="*/ 9525 w 19050"/>
                          <a:gd name="connsiteY1" fmla="*/ 55245 h 55245"/>
                          <a:gd name="connsiteX2" fmla="*/ 0 w 19050"/>
                          <a:gd name="connsiteY2" fmla="*/ 27622 h 55245"/>
                          <a:gd name="connsiteX3" fmla="*/ 9525 w 19050"/>
                          <a:gd name="connsiteY3" fmla="*/ 0 h 55245"/>
                          <a:gd name="connsiteX4" fmla="*/ 19050 w 19050"/>
                          <a:gd name="connsiteY4" fmla="*/ 27622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55245">
                            <a:moveTo>
                              <a:pt x="19050" y="27622"/>
                            </a:moveTo>
                            <a:cubicBezTo>
                              <a:pt x="19050" y="42863"/>
                              <a:pt x="15240" y="55245"/>
                              <a:pt x="9525" y="55245"/>
                            </a:cubicBezTo>
                            <a:cubicBezTo>
                              <a:pt x="4763" y="55245"/>
                              <a:pt x="0" y="42863"/>
                              <a:pt x="0" y="27622"/>
                            </a:cubicBezTo>
                            <a:cubicBezTo>
                              <a:pt x="0" y="12383"/>
                              <a:pt x="3810" y="0"/>
                              <a:pt x="9525" y="0"/>
                            </a:cubicBezTo>
                            <a:cubicBezTo>
                              <a:pt x="15240" y="952"/>
                              <a:pt x="19050" y="12383"/>
                              <a:pt x="19050" y="27622"/>
                            </a:cubicBezTo>
                            <a:close/>
                          </a:path>
                        </a:pathLst>
                      </a:custGeom>
                      <a:solidFill>
                        <a:srgbClr val="263238"/>
                      </a:solid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3656DA78-3ADD-AE40-A8FD-0D902D7950FB}"/>
                          </a:ext>
                        </a:extLst>
                      </p:cNvPr>
                      <p:cNvSpPr/>
                      <p:nvPr/>
                    </p:nvSpPr>
                    <p:spPr>
                      <a:xfrm>
                        <a:off x="5869528" y="2532237"/>
                        <a:ext cx="43666" cy="44734"/>
                      </a:xfrm>
                      <a:custGeom>
                        <a:avLst/>
                        <a:gdLst>
                          <a:gd name="connsiteX0" fmla="*/ 34067 w 43666"/>
                          <a:gd name="connsiteY0" fmla="*/ 33797 h 44734"/>
                          <a:gd name="connsiteX1" fmla="*/ 3587 w 43666"/>
                          <a:gd name="connsiteY1" fmla="*/ 41417 h 44734"/>
                          <a:gd name="connsiteX2" fmla="*/ 10254 w 43666"/>
                          <a:gd name="connsiteY2" fmla="*/ 10937 h 44734"/>
                          <a:gd name="connsiteX3" fmla="*/ 40734 w 43666"/>
                          <a:gd name="connsiteY3" fmla="*/ 3317 h 44734"/>
                          <a:gd name="connsiteX4" fmla="*/ 34067 w 43666"/>
                          <a:gd name="connsiteY4" fmla="*/ 33797 h 4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6" h="44734">
                            <a:moveTo>
                              <a:pt x="34067" y="33797"/>
                            </a:moveTo>
                            <a:cubicBezTo>
                              <a:pt x="23589" y="44275"/>
                              <a:pt x="10254" y="48084"/>
                              <a:pt x="3587" y="41417"/>
                            </a:cubicBezTo>
                            <a:cubicBezTo>
                              <a:pt x="-3081" y="34750"/>
                              <a:pt x="-223" y="21415"/>
                              <a:pt x="10254" y="10937"/>
                            </a:cubicBezTo>
                            <a:cubicBezTo>
                              <a:pt x="20732" y="459"/>
                              <a:pt x="34067" y="-3350"/>
                              <a:pt x="40734" y="3317"/>
                            </a:cubicBezTo>
                            <a:cubicBezTo>
                              <a:pt x="46449" y="9984"/>
                              <a:pt x="43592" y="23320"/>
                              <a:pt x="34067" y="33797"/>
                            </a:cubicBezTo>
                            <a:close/>
                          </a:path>
                        </a:pathLst>
                      </a:custGeom>
                      <a:solidFill>
                        <a:srgbClr val="263238"/>
                      </a:solid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5DB20D2E-B173-4B44-A3B6-AFAB6DDA4098}"/>
                          </a:ext>
                        </a:extLst>
                      </p:cNvPr>
                      <p:cNvSpPr/>
                      <p:nvPr/>
                    </p:nvSpPr>
                    <p:spPr>
                      <a:xfrm>
                        <a:off x="5474529" y="2013041"/>
                        <a:ext cx="585275" cy="813978"/>
                      </a:xfrm>
                      <a:custGeom>
                        <a:avLst/>
                        <a:gdLst>
                          <a:gd name="connsiteX0" fmla="*/ 105215 w 585275"/>
                          <a:gd name="connsiteY0" fmla="*/ 386306 h 813978"/>
                          <a:gd name="connsiteX1" fmla="*/ 116645 w 585275"/>
                          <a:gd name="connsiteY1" fmla="*/ 492986 h 813978"/>
                          <a:gd name="connsiteX2" fmla="*/ 35683 w 585275"/>
                          <a:gd name="connsiteY2" fmla="*/ 625384 h 813978"/>
                          <a:gd name="connsiteX3" fmla="*/ 160460 w 585275"/>
                          <a:gd name="connsiteY3" fmla="*/ 813979 h 813978"/>
                          <a:gd name="connsiteX4" fmla="*/ 301430 w 585275"/>
                          <a:gd name="connsiteY4" fmla="*/ 703489 h 813978"/>
                          <a:gd name="connsiteX5" fmla="*/ 519553 w 585275"/>
                          <a:gd name="connsiteY5" fmla="*/ 672056 h 813978"/>
                          <a:gd name="connsiteX6" fmla="*/ 537650 w 585275"/>
                          <a:gd name="connsiteY6" fmla="*/ 473936 h 813978"/>
                          <a:gd name="connsiteX7" fmla="*/ 585275 w 585275"/>
                          <a:gd name="connsiteY7" fmla="*/ 446314 h 813978"/>
                          <a:gd name="connsiteX8" fmla="*/ 530030 w 585275"/>
                          <a:gd name="connsiteY8" fmla="*/ 212951 h 813978"/>
                          <a:gd name="connsiteX9" fmla="*/ 518600 w 585275"/>
                          <a:gd name="connsiteY9" fmla="*/ 171041 h 813978"/>
                          <a:gd name="connsiteX10" fmla="*/ 568130 w 585275"/>
                          <a:gd name="connsiteY10" fmla="*/ 84364 h 813978"/>
                          <a:gd name="connsiteX11" fmla="*/ 366200 w 585275"/>
                          <a:gd name="connsiteY11" fmla="*/ 3401 h 813978"/>
                          <a:gd name="connsiteX12" fmla="*/ 249043 w 585275"/>
                          <a:gd name="connsiteY12" fmla="*/ 52931 h 813978"/>
                          <a:gd name="connsiteX13" fmla="*/ 41398 w 585275"/>
                          <a:gd name="connsiteY13" fmla="*/ 113891 h 813978"/>
                          <a:gd name="connsiteX14" fmla="*/ 35683 w 585275"/>
                          <a:gd name="connsiteY14" fmla="*/ 310106 h 813978"/>
                          <a:gd name="connsiteX15" fmla="*/ 105215 w 585275"/>
                          <a:gd name="connsiteY15" fmla="*/ 386306 h 81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275" h="813978">
                            <a:moveTo>
                              <a:pt x="105215" y="386306"/>
                            </a:moveTo>
                            <a:cubicBezTo>
                              <a:pt x="105215" y="386306"/>
                              <a:pt x="110930" y="457744"/>
                              <a:pt x="116645" y="492986"/>
                            </a:cubicBezTo>
                            <a:cubicBezTo>
                              <a:pt x="122360" y="528229"/>
                              <a:pt x="35683" y="625384"/>
                              <a:pt x="35683" y="625384"/>
                            </a:cubicBezTo>
                            <a:lnTo>
                              <a:pt x="160460" y="813979"/>
                            </a:lnTo>
                            <a:lnTo>
                              <a:pt x="301430" y="703489"/>
                            </a:lnTo>
                            <a:cubicBezTo>
                              <a:pt x="301430" y="703489"/>
                              <a:pt x="501455" y="689201"/>
                              <a:pt x="519553" y="672056"/>
                            </a:cubicBezTo>
                            <a:cubicBezTo>
                              <a:pt x="537650" y="655864"/>
                              <a:pt x="537650" y="473936"/>
                              <a:pt x="537650" y="473936"/>
                            </a:cubicBezTo>
                            <a:lnTo>
                              <a:pt x="585275" y="446314"/>
                            </a:lnTo>
                            <a:cubicBezTo>
                              <a:pt x="585275" y="446314"/>
                              <a:pt x="541460" y="255814"/>
                              <a:pt x="530030" y="212951"/>
                            </a:cubicBezTo>
                            <a:cubicBezTo>
                              <a:pt x="518600" y="171041"/>
                              <a:pt x="518600" y="171041"/>
                              <a:pt x="518600" y="171041"/>
                            </a:cubicBezTo>
                            <a:cubicBezTo>
                              <a:pt x="518600" y="171041"/>
                              <a:pt x="582418" y="149134"/>
                              <a:pt x="568130" y="84364"/>
                            </a:cubicBezTo>
                            <a:cubicBezTo>
                              <a:pt x="553843" y="20546"/>
                              <a:pt x="459545" y="-10886"/>
                              <a:pt x="366200" y="3401"/>
                            </a:cubicBezTo>
                            <a:cubicBezTo>
                              <a:pt x="272855" y="17689"/>
                              <a:pt x="249043" y="52931"/>
                              <a:pt x="249043" y="52931"/>
                            </a:cubicBezTo>
                            <a:cubicBezTo>
                              <a:pt x="249043" y="52931"/>
                              <a:pt x="116645" y="51026"/>
                              <a:pt x="41398" y="113891"/>
                            </a:cubicBezTo>
                            <a:cubicBezTo>
                              <a:pt x="-33850" y="175804"/>
                              <a:pt x="11870" y="274864"/>
                              <a:pt x="35683" y="310106"/>
                            </a:cubicBezTo>
                            <a:cubicBezTo>
                              <a:pt x="61400" y="346301"/>
                              <a:pt x="105215" y="386306"/>
                              <a:pt x="105215" y="386306"/>
                            </a:cubicBezTo>
                            <a:close/>
                          </a:path>
                        </a:pathLst>
                      </a:custGeom>
                      <a:noFill/>
                      <a:ln w="7144" cap="rnd">
                        <a:solidFill>
                          <a:srgbClr val="263238"/>
                        </a:solidFill>
                        <a:prstDash val="solid"/>
                        <a:round/>
                      </a:ln>
                    </p:spPr>
                    <p:txBody>
                      <a:bodyPr rtlCol="0" anchor="ctr"/>
                      <a:lstStyle/>
                      <a:p>
                        <a:endParaRPr lang="en-US"/>
                      </a:p>
                    </p:txBody>
                  </p:sp>
                </p:grpSp>
                <p:grpSp>
                  <p:nvGrpSpPr>
                    <p:cNvPr id="33" name="Graphic 3">
                      <a:extLst>
                        <a:ext uri="{FF2B5EF4-FFF2-40B4-BE49-F238E27FC236}">
                          <a16:creationId xmlns:a16="http://schemas.microsoft.com/office/drawing/2014/main" id="{90D9927B-8B35-0E48-BD80-3F908B20B8EA}"/>
                        </a:ext>
                      </a:extLst>
                    </p:cNvPr>
                    <p:cNvGrpSpPr/>
                    <p:nvPr/>
                  </p:nvGrpSpPr>
                  <p:grpSpPr>
                    <a:xfrm>
                      <a:off x="5475482" y="2013993"/>
                      <a:ext cx="570215" cy="474888"/>
                      <a:chOff x="5475482" y="2013993"/>
                      <a:chExt cx="570215" cy="474888"/>
                    </a:xfrm>
                  </p:grpSpPr>
                  <p:sp>
                    <p:nvSpPr>
                      <p:cNvPr id="38" name="Freeform 37">
                        <a:extLst>
                          <a:ext uri="{FF2B5EF4-FFF2-40B4-BE49-F238E27FC236}">
                            <a16:creationId xmlns:a16="http://schemas.microsoft.com/office/drawing/2014/main" id="{A012F0A6-A719-EB4F-85EE-3011A2F6D767}"/>
                          </a:ext>
                        </a:extLst>
                      </p:cNvPr>
                      <p:cNvSpPr/>
                      <p:nvPr/>
                    </p:nvSpPr>
                    <p:spPr>
                      <a:xfrm>
                        <a:off x="5475482" y="2013993"/>
                        <a:ext cx="570215" cy="474888"/>
                      </a:xfrm>
                      <a:custGeom>
                        <a:avLst/>
                        <a:gdLst>
                          <a:gd name="connsiteX0" fmla="*/ 280475 w 570215"/>
                          <a:gd name="connsiteY0" fmla="*/ 206284 h 474888"/>
                          <a:gd name="connsiteX1" fmla="*/ 518600 w 570215"/>
                          <a:gd name="connsiteY1" fmla="*/ 171041 h 474888"/>
                          <a:gd name="connsiteX2" fmla="*/ 568130 w 570215"/>
                          <a:gd name="connsiteY2" fmla="*/ 84364 h 474888"/>
                          <a:gd name="connsiteX3" fmla="*/ 366200 w 570215"/>
                          <a:gd name="connsiteY3" fmla="*/ 3401 h 474888"/>
                          <a:gd name="connsiteX4" fmla="*/ 249043 w 570215"/>
                          <a:gd name="connsiteY4" fmla="*/ 52931 h 474888"/>
                          <a:gd name="connsiteX5" fmla="*/ 41398 w 570215"/>
                          <a:gd name="connsiteY5" fmla="*/ 113891 h 474888"/>
                          <a:gd name="connsiteX6" fmla="*/ 35683 w 570215"/>
                          <a:gd name="connsiteY6" fmla="*/ 310106 h 474888"/>
                          <a:gd name="connsiteX7" fmla="*/ 103310 w 570215"/>
                          <a:gd name="connsiteY7" fmla="*/ 385354 h 474888"/>
                          <a:gd name="connsiteX8" fmla="*/ 109978 w 570215"/>
                          <a:gd name="connsiteY8" fmla="*/ 458696 h 474888"/>
                          <a:gd name="connsiteX9" fmla="*/ 167128 w 570215"/>
                          <a:gd name="connsiteY9" fmla="*/ 474889 h 474888"/>
                          <a:gd name="connsiteX10" fmla="*/ 229040 w 570215"/>
                          <a:gd name="connsiteY10" fmla="*/ 441551 h 474888"/>
                          <a:gd name="connsiteX11" fmla="*/ 290953 w 570215"/>
                          <a:gd name="connsiteY11" fmla="*/ 427264 h 474888"/>
                          <a:gd name="connsiteX12" fmla="*/ 270950 w 570215"/>
                          <a:gd name="connsiteY12" fmla="*/ 359636 h 474888"/>
                          <a:gd name="connsiteX13" fmla="*/ 346198 w 570215"/>
                          <a:gd name="connsiteY13" fmla="*/ 290104 h 474888"/>
                          <a:gd name="connsiteX14" fmla="*/ 280475 w 570215"/>
                          <a:gd name="connsiteY14" fmla="*/ 206284 h 4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0215" h="474888">
                            <a:moveTo>
                              <a:pt x="280475" y="206284"/>
                            </a:moveTo>
                            <a:cubicBezTo>
                              <a:pt x="313813" y="184376"/>
                              <a:pt x="518600" y="171041"/>
                              <a:pt x="518600" y="171041"/>
                            </a:cubicBezTo>
                            <a:cubicBezTo>
                              <a:pt x="518600" y="171041"/>
                              <a:pt x="582418" y="149134"/>
                              <a:pt x="568130" y="84364"/>
                            </a:cubicBezTo>
                            <a:cubicBezTo>
                              <a:pt x="553843" y="20546"/>
                              <a:pt x="459545" y="-10886"/>
                              <a:pt x="366200" y="3401"/>
                            </a:cubicBezTo>
                            <a:cubicBezTo>
                              <a:pt x="272855" y="17689"/>
                              <a:pt x="249043" y="52931"/>
                              <a:pt x="249043" y="52931"/>
                            </a:cubicBezTo>
                            <a:cubicBezTo>
                              <a:pt x="249043" y="52931"/>
                              <a:pt x="116645" y="51026"/>
                              <a:pt x="41398" y="113891"/>
                            </a:cubicBezTo>
                            <a:cubicBezTo>
                              <a:pt x="-33850" y="175804"/>
                              <a:pt x="11870" y="274864"/>
                              <a:pt x="35683" y="310106"/>
                            </a:cubicBezTo>
                            <a:cubicBezTo>
                              <a:pt x="59495" y="345349"/>
                              <a:pt x="103310" y="385354"/>
                              <a:pt x="103310" y="385354"/>
                            </a:cubicBezTo>
                            <a:cubicBezTo>
                              <a:pt x="103310" y="385354"/>
                              <a:pt x="106168" y="424406"/>
                              <a:pt x="109978" y="458696"/>
                            </a:cubicBezTo>
                            <a:lnTo>
                              <a:pt x="167128" y="474889"/>
                            </a:lnTo>
                            <a:lnTo>
                              <a:pt x="229040" y="441551"/>
                            </a:lnTo>
                            <a:lnTo>
                              <a:pt x="290953" y="427264"/>
                            </a:lnTo>
                            <a:cubicBezTo>
                              <a:pt x="290953" y="427264"/>
                              <a:pt x="245233" y="392021"/>
                              <a:pt x="270950" y="359636"/>
                            </a:cubicBezTo>
                            <a:cubicBezTo>
                              <a:pt x="296668" y="326299"/>
                              <a:pt x="344293" y="315821"/>
                              <a:pt x="346198" y="290104"/>
                            </a:cubicBezTo>
                            <a:cubicBezTo>
                              <a:pt x="350008" y="264386"/>
                              <a:pt x="247138" y="228191"/>
                              <a:pt x="280475" y="206284"/>
                            </a:cubicBezTo>
                            <a:close/>
                          </a:path>
                        </a:pathLst>
                      </a:custGeom>
                      <a:solidFill>
                        <a:srgbClr val="263238"/>
                      </a:solidFill>
                      <a:ln w="7144" cap="rnd">
                        <a:solidFill>
                          <a:srgbClr val="263238"/>
                        </a:solidFill>
                        <a:prstDash val="solid"/>
                        <a:round/>
                      </a:ln>
                    </p:spPr>
                    <p:txBody>
                      <a:bodyPr rtlCol="0" anchor="ctr"/>
                      <a:lstStyle/>
                      <a:p>
                        <a:endParaRPr lang="en-US"/>
                      </a:p>
                    </p:txBody>
                  </p:sp>
                  <p:sp>
                    <p:nvSpPr>
                      <p:cNvPr id="39" name="Freeform 38">
                        <a:extLst>
                          <a:ext uri="{FF2B5EF4-FFF2-40B4-BE49-F238E27FC236}">
                            <a16:creationId xmlns:a16="http://schemas.microsoft.com/office/drawing/2014/main" id="{B35174C4-756B-8B4E-B517-BE422B5DF5EF}"/>
                          </a:ext>
                        </a:extLst>
                      </p:cNvPr>
                      <p:cNvSpPr/>
                      <p:nvPr/>
                    </p:nvSpPr>
                    <p:spPr>
                      <a:xfrm>
                        <a:off x="5512117" y="2080446"/>
                        <a:ext cx="492281" cy="208411"/>
                      </a:xfrm>
                      <a:custGeom>
                        <a:avLst/>
                        <a:gdLst>
                          <a:gd name="connsiteX0" fmla="*/ 443865 w 492281"/>
                          <a:gd name="connsiteY0" fmla="*/ 33151 h 208411"/>
                          <a:gd name="connsiteX1" fmla="*/ 461963 w 492281"/>
                          <a:gd name="connsiteY1" fmla="*/ 766 h 208411"/>
                          <a:gd name="connsiteX2" fmla="*/ 469583 w 492281"/>
                          <a:gd name="connsiteY2" fmla="*/ 90301 h 208411"/>
                          <a:gd name="connsiteX3" fmla="*/ 164783 w 492281"/>
                          <a:gd name="connsiteY3" fmla="*/ 100778 h 208411"/>
                          <a:gd name="connsiteX4" fmla="*/ 0 w 492281"/>
                          <a:gd name="connsiteY4" fmla="*/ 208411 h 20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81" h="208411">
                            <a:moveTo>
                              <a:pt x="443865" y="33151"/>
                            </a:moveTo>
                            <a:cubicBezTo>
                              <a:pt x="443865" y="33151"/>
                              <a:pt x="421958" y="-5901"/>
                              <a:pt x="461963" y="766"/>
                            </a:cubicBezTo>
                            <a:cubicBezTo>
                              <a:pt x="501015" y="8386"/>
                              <a:pt x="501015" y="76013"/>
                              <a:pt x="469583" y="90301"/>
                            </a:cubicBezTo>
                            <a:cubicBezTo>
                              <a:pt x="437198" y="104588"/>
                              <a:pt x="261938" y="72203"/>
                              <a:pt x="164783" y="100778"/>
                            </a:cubicBezTo>
                            <a:cubicBezTo>
                              <a:pt x="67628" y="129353"/>
                              <a:pt x="0" y="208411"/>
                              <a:pt x="0" y="208411"/>
                            </a:cubicBezTo>
                          </a:path>
                        </a:pathLst>
                      </a:custGeom>
                      <a:noFill/>
                      <a:ln w="9525" cap="rnd">
                        <a:solidFill>
                          <a:srgbClr val="FFFFFF"/>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164554AD-CB63-6146-9993-6F3A7CEFCD16}"/>
                          </a:ext>
                        </a:extLst>
                      </p:cNvPr>
                      <p:cNvSpPr/>
                      <p:nvPr/>
                    </p:nvSpPr>
                    <p:spPr>
                      <a:xfrm>
                        <a:off x="5565457" y="2268639"/>
                        <a:ext cx="199442" cy="81177"/>
                      </a:xfrm>
                      <a:custGeom>
                        <a:avLst/>
                        <a:gdLst>
                          <a:gd name="connsiteX0" fmla="*/ 0 w 199442"/>
                          <a:gd name="connsiteY0" fmla="*/ 81178 h 81177"/>
                          <a:gd name="connsiteX1" fmla="*/ 136208 w 199442"/>
                          <a:gd name="connsiteY1" fmla="*/ 5930 h 81177"/>
                          <a:gd name="connsiteX2" fmla="*/ 160972 w 199442"/>
                          <a:gd name="connsiteY2" fmla="*/ 34505 h 81177"/>
                          <a:gd name="connsiteX3" fmla="*/ 182880 w 199442"/>
                          <a:gd name="connsiteY3" fmla="*/ 52603 h 81177"/>
                        </a:gdLst>
                        <a:ahLst/>
                        <a:cxnLst>
                          <a:cxn ang="0">
                            <a:pos x="connsiteX0" y="connsiteY0"/>
                          </a:cxn>
                          <a:cxn ang="0">
                            <a:pos x="connsiteX1" y="connsiteY1"/>
                          </a:cxn>
                          <a:cxn ang="0">
                            <a:pos x="connsiteX2" y="connsiteY2"/>
                          </a:cxn>
                          <a:cxn ang="0">
                            <a:pos x="connsiteX3" y="connsiteY3"/>
                          </a:cxn>
                        </a:cxnLst>
                        <a:rect l="l" t="t" r="r" b="b"/>
                        <a:pathLst>
                          <a:path w="199442" h="81177">
                            <a:moveTo>
                              <a:pt x="0" y="81178"/>
                            </a:moveTo>
                            <a:cubicBezTo>
                              <a:pt x="0" y="81178"/>
                              <a:pt x="75247" y="16408"/>
                              <a:pt x="136208" y="5930"/>
                            </a:cubicBezTo>
                            <a:cubicBezTo>
                              <a:pt x="197167" y="-4547"/>
                              <a:pt x="229552" y="-4547"/>
                              <a:pt x="160972" y="34505"/>
                            </a:cubicBezTo>
                            <a:cubicBezTo>
                              <a:pt x="92392" y="73558"/>
                              <a:pt x="139065" y="66890"/>
                              <a:pt x="182880" y="52603"/>
                            </a:cubicBezTo>
                          </a:path>
                        </a:pathLst>
                      </a:custGeom>
                      <a:noFill/>
                      <a:ln w="9525" cap="rnd">
                        <a:solidFill>
                          <a:srgbClr val="FFFFFF"/>
                        </a:solidFill>
                        <a:prstDash val="solid"/>
                        <a:miter/>
                      </a:ln>
                    </p:spPr>
                    <p:txBody>
                      <a:bodyPr rtlCol="0" anchor="ctr"/>
                      <a:lstStyle/>
                      <a:p>
                        <a:endParaRPr lang="en-US"/>
                      </a:p>
                    </p:txBody>
                  </p:sp>
                </p:grpSp>
                <p:grpSp>
                  <p:nvGrpSpPr>
                    <p:cNvPr id="34" name="Graphic 3">
                      <a:extLst>
                        <a:ext uri="{FF2B5EF4-FFF2-40B4-BE49-F238E27FC236}">
                          <a16:creationId xmlns:a16="http://schemas.microsoft.com/office/drawing/2014/main" id="{DE1ACB1D-2114-BA42-8E7D-E97C0CA7FB0C}"/>
                        </a:ext>
                      </a:extLst>
                    </p:cNvPr>
                    <p:cNvGrpSpPr/>
                    <p:nvPr/>
                  </p:nvGrpSpPr>
                  <p:grpSpPr>
                    <a:xfrm>
                      <a:off x="5606339" y="2372550"/>
                      <a:ext cx="116280" cy="195098"/>
                      <a:chOff x="5606339" y="2372550"/>
                      <a:chExt cx="116280" cy="195098"/>
                    </a:xfrm>
                  </p:grpSpPr>
                  <p:sp>
                    <p:nvSpPr>
                      <p:cNvPr id="35" name="Freeform 34">
                        <a:extLst>
                          <a:ext uri="{FF2B5EF4-FFF2-40B4-BE49-F238E27FC236}">
                            <a16:creationId xmlns:a16="http://schemas.microsoft.com/office/drawing/2014/main" id="{C58931D9-D337-3B41-BFD2-9A009B3A128D}"/>
                          </a:ext>
                        </a:extLst>
                      </p:cNvPr>
                      <p:cNvSpPr/>
                      <p:nvPr/>
                    </p:nvSpPr>
                    <p:spPr>
                      <a:xfrm>
                        <a:off x="5606339" y="2372550"/>
                        <a:ext cx="116280" cy="195098"/>
                      </a:xfrm>
                      <a:custGeom>
                        <a:avLst/>
                        <a:gdLst>
                          <a:gd name="connsiteX0" fmla="*/ 116281 w 116280"/>
                          <a:gd name="connsiteY0" fmla="*/ 119189 h 195098"/>
                          <a:gd name="connsiteX1" fmla="*/ 48653 w 116280"/>
                          <a:gd name="connsiteY1" fmla="*/ 127 h 195098"/>
                          <a:gd name="connsiteX2" fmla="*/ 10553 w 116280"/>
                          <a:gd name="connsiteY2" fmla="*/ 135382 h 195098"/>
                          <a:gd name="connsiteX3" fmla="*/ 100088 w 116280"/>
                          <a:gd name="connsiteY3" fmla="*/ 181102 h 195098"/>
                        </a:gdLst>
                        <a:ahLst/>
                        <a:cxnLst>
                          <a:cxn ang="0">
                            <a:pos x="connsiteX0" y="connsiteY0"/>
                          </a:cxn>
                          <a:cxn ang="0">
                            <a:pos x="connsiteX1" y="connsiteY1"/>
                          </a:cxn>
                          <a:cxn ang="0">
                            <a:pos x="connsiteX2" y="connsiteY2"/>
                          </a:cxn>
                          <a:cxn ang="0">
                            <a:pos x="connsiteX3" y="connsiteY3"/>
                          </a:cxn>
                        </a:cxnLst>
                        <a:rect l="l" t="t" r="r" b="b"/>
                        <a:pathLst>
                          <a:path w="116280" h="195098">
                            <a:moveTo>
                              <a:pt x="116281" y="119189"/>
                            </a:moveTo>
                            <a:cubicBezTo>
                              <a:pt x="116281" y="119189"/>
                              <a:pt x="104851" y="3937"/>
                              <a:pt x="48653" y="127"/>
                            </a:cubicBezTo>
                            <a:cubicBezTo>
                              <a:pt x="-8497" y="-3683"/>
                              <a:pt x="-6592" y="79184"/>
                              <a:pt x="10553" y="135382"/>
                            </a:cubicBezTo>
                            <a:cubicBezTo>
                              <a:pt x="26745" y="192532"/>
                              <a:pt x="67703" y="210629"/>
                              <a:pt x="100088" y="181102"/>
                            </a:cubicBezTo>
                          </a:path>
                        </a:pathLst>
                      </a:custGeom>
                      <a:solidFill>
                        <a:schemeClr val="bg1">
                          <a:lumMod val="95000"/>
                        </a:schemeClr>
                      </a:solidFill>
                      <a:ln w="952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6C4991D4-99CE-7948-B25E-C24A9C5FB796}"/>
                          </a:ext>
                        </a:extLst>
                      </p:cNvPr>
                      <p:cNvSpPr/>
                      <p:nvPr/>
                    </p:nvSpPr>
                    <p:spPr>
                      <a:xfrm>
                        <a:off x="5606339" y="2372550"/>
                        <a:ext cx="116280" cy="195098"/>
                      </a:xfrm>
                      <a:custGeom>
                        <a:avLst/>
                        <a:gdLst>
                          <a:gd name="connsiteX0" fmla="*/ 116281 w 116280"/>
                          <a:gd name="connsiteY0" fmla="*/ 119189 h 195098"/>
                          <a:gd name="connsiteX1" fmla="*/ 48653 w 116280"/>
                          <a:gd name="connsiteY1" fmla="*/ 127 h 195098"/>
                          <a:gd name="connsiteX2" fmla="*/ 10553 w 116280"/>
                          <a:gd name="connsiteY2" fmla="*/ 135382 h 195098"/>
                          <a:gd name="connsiteX3" fmla="*/ 100088 w 116280"/>
                          <a:gd name="connsiteY3" fmla="*/ 181102 h 195098"/>
                        </a:gdLst>
                        <a:ahLst/>
                        <a:cxnLst>
                          <a:cxn ang="0">
                            <a:pos x="connsiteX0" y="connsiteY0"/>
                          </a:cxn>
                          <a:cxn ang="0">
                            <a:pos x="connsiteX1" y="connsiteY1"/>
                          </a:cxn>
                          <a:cxn ang="0">
                            <a:pos x="connsiteX2" y="connsiteY2"/>
                          </a:cxn>
                          <a:cxn ang="0">
                            <a:pos x="connsiteX3" y="connsiteY3"/>
                          </a:cxn>
                        </a:cxnLst>
                        <a:rect l="l" t="t" r="r" b="b"/>
                        <a:pathLst>
                          <a:path w="116280" h="195098">
                            <a:moveTo>
                              <a:pt x="116281" y="119189"/>
                            </a:moveTo>
                            <a:cubicBezTo>
                              <a:pt x="116281" y="119189"/>
                              <a:pt x="104851" y="3937"/>
                              <a:pt x="48653" y="127"/>
                            </a:cubicBezTo>
                            <a:cubicBezTo>
                              <a:pt x="-8497" y="-3683"/>
                              <a:pt x="-6592" y="79184"/>
                              <a:pt x="10553" y="135382"/>
                            </a:cubicBezTo>
                            <a:cubicBezTo>
                              <a:pt x="26745" y="192532"/>
                              <a:pt x="67703" y="210629"/>
                              <a:pt x="100088" y="181102"/>
                            </a:cubicBezTo>
                          </a:path>
                        </a:pathLst>
                      </a:custGeom>
                      <a:noFill/>
                      <a:ln w="7144" cap="rnd">
                        <a:solidFill>
                          <a:srgbClr val="263238"/>
                        </a:solidFill>
                        <a:prstDash val="solid"/>
                        <a:round/>
                      </a:ln>
                    </p:spPr>
                    <p:txBody>
                      <a:bodyPr rtlCol="0" anchor="ctr"/>
                      <a:lstStyle/>
                      <a:p>
                        <a:endParaRPr lang="en-US"/>
                      </a:p>
                    </p:txBody>
                  </p:sp>
                </p:grpSp>
              </p:grpSp>
              <p:grpSp>
                <p:nvGrpSpPr>
                  <p:cNvPr id="19" name="Graphic 3">
                    <a:extLst>
                      <a:ext uri="{FF2B5EF4-FFF2-40B4-BE49-F238E27FC236}">
                        <a16:creationId xmlns:a16="http://schemas.microsoft.com/office/drawing/2014/main" id="{6EA6C42C-32BB-0D47-ADC6-1BAC5F80F152}"/>
                      </a:ext>
                    </a:extLst>
                  </p:cNvPr>
                  <p:cNvGrpSpPr/>
                  <p:nvPr/>
                </p:nvGrpSpPr>
                <p:grpSpPr>
                  <a:xfrm>
                    <a:off x="5417820" y="2567940"/>
                    <a:ext cx="280987" cy="387667"/>
                    <a:chOff x="5417820" y="2567940"/>
                    <a:chExt cx="280987" cy="387667"/>
                  </a:xfrm>
                </p:grpSpPr>
                <p:sp>
                  <p:nvSpPr>
                    <p:cNvPr id="28" name="Freeform 27">
                      <a:extLst>
                        <a:ext uri="{FF2B5EF4-FFF2-40B4-BE49-F238E27FC236}">
                          <a16:creationId xmlns:a16="http://schemas.microsoft.com/office/drawing/2014/main" id="{6F0A99BA-45C2-A34D-B17B-D201E399E5E8}"/>
                        </a:ext>
                      </a:extLst>
                    </p:cNvPr>
                    <p:cNvSpPr/>
                    <p:nvPr/>
                  </p:nvSpPr>
                  <p:spPr>
                    <a:xfrm>
                      <a:off x="5417820" y="2567940"/>
                      <a:ext cx="280987" cy="387667"/>
                    </a:xfrm>
                    <a:custGeom>
                      <a:avLst/>
                      <a:gdLst>
                        <a:gd name="connsiteX0" fmla="*/ 97155 w 280987"/>
                        <a:gd name="connsiteY0" fmla="*/ 0 h 387667"/>
                        <a:gd name="connsiteX1" fmla="*/ 280988 w 280987"/>
                        <a:gd name="connsiteY1" fmla="*/ 279082 h 387667"/>
                        <a:gd name="connsiteX2" fmla="*/ 196215 w 280987"/>
                        <a:gd name="connsiteY2" fmla="*/ 387667 h 387667"/>
                        <a:gd name="connsiteX3" fmla="*/ 69533 w 280987"/>
                        <a:gd name="connsiteY3" fmla="*/ 175260 h 387667"/>
                        <a:gd name="connsiteX4" fmla="*/ 0 w 280987"/>
                        <a:gd name="connsiteY4" fmla="*/ 72390 h 387667"/>
                        <a:gd name="connsiteX5" fmla="*/ 97155 w 280987"/>
                        <a:gd name="connsiteY5" fmla="*/ 0 h 38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87" h="387667">
                          <a:moveTo>
                            <a:pt x="97155" y="0"/>
                          </a:moveTo>
                          <a:lnTo>
                            <a:pt x="280988" y="279082"/>
                          </a:lnTo>
                          <a:lnTo>
                            <a:pt x="196215" y="387667"/>
                          </a:lnTo>
                          <a:cubicBezTo>
                            <a:pt x="196215" y="387667"/>
                            <a:pt x="132397" y="262890"/>
                            <a:pt x="69533" y="175260"/>
                          </a:cubicBezTo>
                          <a:cubicBezTo>
                            <a:pt x="7620" y="87630"/>
                            <a:pt x="0" y="72390"/>
                            <a:pt x="0" y="72390"/>
                          </a:cubicBezTo>
                          <a:lnTo>
                            <a:pt x="97155" y="0"/>
                          </a:lnTo>
                          <a:close/>
                        </a:path>
                      </a:pathLst>
                    </a:custGeom>
                    <a:solidFill>
                      <a:srgbClr val="FFFFFF"/>
                    </a:solid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C87F03A-A8B4-C544-80AB-18868182DF76}"/>
                        </a:ext>
                      </a:extLst>
                    </p:cNvPr>
                    <p:cNvSpPr/>
                    <p:nvPr/>
                  </p:nvSpPr>
                  <p:spPr>
                    <a:xfrm>
                      <a:off x="5417820" y="2567940"/>
                      <a:ext cx="148589" cy="140017"/>
                    </a:xfrm>
                    <a:custGeom>
                      <a:avLst/>
                      <a:gdLst>
                        <a:gd name="connsiteX0" fmla="*/ 97155 w 148589"/>
                        <a:gd name="connsiteY0" fmla="*/ 0 h 140017"/>
                        <a:gd name="connsiteX1" fmla="*/ 0 w 148589"/>
                        <a:gd name="connsiteY1" fmla="*/ 71438 h 140017"/>
                        <a:gd name="connsiteX2" fmla="*/ 45720 w 148589"/>
                        <a:gd name="connsiteY2" fmla="*/ 140017 h 140017"/>
                        <a:gd name="connsiteX3" fmla="*/ 148590 w 148589"/>
                        <a:gd name="connsiteY3" fmla="*/ 78105 h 140017"/>
                        <a:gd name="connsiteX4" fmla="*/ 97155 w 148589"/>
                        <a:gd name="connsiteY4" fmla="*/ 0 h 14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89" h="140017">
                          <a:moveTo>
                            <a:pt x="97155" y="0"/>
                          </a:moveTo>
                          <a:lnTo>
                            <a:pt x="0" y="71438"/>
                          </a:lnTo>
                          <a:cubicBezTo>
                            <a:pt x="0" y="71438"/>
                            <a:pt x="5715" y="81915"/>
                            <a:pt x="45720" y="140017"/>
                          </a:cubicBezTo>
                          <a:lnTo>
                            <a:pt x="148590" y="78105"/>
                          </a:lnTo>
                          <a:lnTo>
                            <a:pt x="97155" y="0"/>
                          </a:lnTo>
                          <a:close/>
                        </a:path>
                      </a:pathLst>
                    </a:custGeom>
                    <a:solidFill>
                      <a:schemeClr val="bg1">
                        <a:lumMod val="95000"/>
                      </a:schemeClr>
                    </a:solidFill>
                    <a:ln w="952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60B6B749-6B77-E047-9C4D-7C2685E40C22}"/>
                        </a:ext>
                      </a:extLst>
                    </p:cNvPr>
                    <p:cNvSpPr/>
                    <p:nvPr/>
                  </p:nvSpPr>
                  <p:spPr>
                    <a:xfrm>
                      <a:off x="5417820" y="2567940"/>
                      <a:ext cx="280987" cy="387667"/>
                    </a:xfrm>
                    <a:custGeom>
                      <a:avLst/>
                      <a:gdLst>
                        <a:gd name="connsiteX0" fmla="*/ 97155 w 280987"/>
                        <a:gd name="connsiteY0" fmla="*/ 0 h 387667"/>
                        <a:gd name="connsiteX1" fmla="*/ 280988 w 280987"/>
                        <a:gd name="connsiteY1" fmla="*/ 279082 h 387667"/>
                        <a:gd name="connsiteX2" fmla="*/ 196215 w 280987"/>
                        <a:gd name="connsiteY2" fmla="*/ 387667 h 387667"/>
                        <a:gd name="connsiteX3" fmla="*/ 69533 w 280987"/>
                        <a:gd name="connsiteY3" fmla="*/ 175260 h 387667"/>
                        <a:gd name="connsiteX4" fmla="*/ 0 w 280987"/>
                        <a:gd name="connsiteY4" fmla="*/ 72390 h 387667"/>
                        <a:gd name="connsiteX5" fmla="*/ 97155 w 280987"/>
                        <a:gd name="connsiteY5" fmla="*/ 0 h 38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87" h="387667">
                          <a:moveTo>
                            <a:pt x="97155" y="0"/>
                          </a:moveTo>
                          <a:lnTo>
                            <a:pt x="280988" y="279082"/>
                          </a:lnTo>
                          <a:lnTo>
                            <a:pt x="196215" y="387667"/>
                          </a:lnTo>
                          <a:cubicBezTo>
                            <a:pt x="196215" y="387667"/>
                            <a:pt x="132397" y="262890"/>
                            <a:pt x="69533" y="175260"/>
                          </a:cubicBezTo>
                          <a:cubicBezTo>
                            <a:pt x="7620" y="87630"/>
                            <a:pt x="0" y="72390"/>
                            <a:pt x="0" y="72390"/>
                          </a:cubicBezTo>
                          <a:lnTo>
                            <a:pt x="97155" y="0"/>
                          </a:lnTo>
                          <a:close/>
                        </a:path>
                      </a:pathLst>
                    </a:custGeom>
                    <a:noFill/>
                    <a:ln w="7144" cap="rnd">
                      <a:solidFill>
                        <a:srgbClr val="263238"/>
                      </a:solidFill>
                      <a:prstDash val="solid"/>
                      <a:round/>
                    </a:ln>
                  </p:spPr>
                  <p:txBody>
                    <a:bodyPr rtlCol="0" anchor="ctr"/>
                    <a:lstStyle/>
                    <a:p>
                      <a:endParaRPr lang="en-US"/>
                    </a:p>
                  </p:txBody>
                </p:sp>
              </p:grpSp>
              <p:grpSp>
                <p:nvGrpSpPr>
                  <p:cNvPr id="20" name="Graphic 3">
                    <a:extLst>
                      <a:ext uri="{FF2B5EF4-FFF2-40B4-BE49-F238E27FC236}">
                        <a16:creationId xmlns:a16="http://schemas.microsoft.com/office/drawing/2014/main" id="{D9888697-0CD5-4944-A3A4-D88FDD02DA68}"/>
                      </a:ext>
                    </a:extLst>
                  </p:cNvPr>
                  <p:cNvGrpSpPr/>
                  <p:nvPr/>
                </p:nvGrpSpPr>
                <p:grpSpPr>
                  <a:xfrm>
                    <a:off x="5154788" y="2854062"/>
                    <a:ext cx="1316740" cy="958639"/>
                    <a:chOff x="5154788" y="2854062"/>
                    <a:chExt cx="1316740" cy="958639"/>
                  </a:xfrm>
                </p:grpSpPr>
                <p:sp>
                  <p:nvSpPr>
                    <p:cNvPr id="21" name="Freeform 20">
                      <a:extLst>
                        <a:ext uri="{FF2B5EF4-FFF2-40B4-BE49-F238E27FC236}">
                          <a16:creationId xmlns:a16="http://schemas.microsoft.com/office/drawing/2014/main" id="{E9ACC1E5-9DFF-9648-97AD-09DEB44E53A3}"/>
                        </a:ext>
                      </a:extLst>
                    </p:cNvPr>
                    <p:cNvSpPr/>
                    <p:nvPr/>
                  </p:nvSpPr>
                  <p:spPr>
                    <a:xfrm>
                      <a:off x="5986462" y="2952166"/>
                      <a:ext cx="485066" cy="369201"/>
                    </a:xfrm>
                    <a:custGeom>
                      <a:avLst/>
                      <a:gdLst>
                        <a:gd name="connsiteX0" fmla="*/ 0 w 485066"/>
                        <a:gd name="connsiteY0" fmla="*/ 309194 h 369201"/>
                        <a:gd name="connsiteX1" fmla="*/ 35242 w 485066"/>
                        <a:gd name="connsiteY1" fmla="*/ 210134 h 369201"/>
                        <a:gd name="connsiteX2" fmla="*/ 64770 w 485066"/>
                        <a:gd name="connsiteY2" fmla="*/ 131076 h 369201"/>
                        <a:gd name="connsiteX3" fmla="*/ 169545 w 485066"/>
                        <a:gd name="connsiteY3" fmla="*/ 12014 h 369201"/>
                        <a:gd name="connsiteX4" fmla="*/ 193358 w 485066"/>
                        <a:gd name="connsiteY4" fmla="*/ 32016 h 369201"/>
                        <a:gd name="connsiteX5" fmla="*/ 179070 w 485066"/>
                        <a:gd name="connsiteY5" fmla="*/ 87261 h 369201"/>
                        <a:gd name="connsiteX6" fmla="*/ 143828 w 485066"/>
                        <a:gd name="connsiteY6" fmla="*/ 120599 h 369201"/>
                        <a:gd name="connsiteX7" fmla="*/ 160020 w 485066"/>
                        <a:gd name="connsiteY7" fmla="*/ 132981 h 369201"/>
                        <a:gd name="connsiteX8" fmla="*/ 413385 w 485066"/>
                        <a:gd name="connsiteY8" fmla="*/ 37731 h 369201"/>
                        <a:gd name="connsiteX9" fmla="*/ 461010 w 485066"/>
                        <a:gd name="connsiteY9" fmla="*/ 53924 h 369201"/>
                        <a:gd name="connsiteX10" fmla="*/ 444818 w 485066"/>
                        <a:gd name="connsiteY10" fmla="*/ 79641 h 369201"/>
                        <a:gd name="connsiteX11" fmla="*/ 296228 w 485066"/>
                        <a:gd name="connsiteY11" fmla="*/ 134886 h 369201"/>
                        <a:gd name="connsiteX12" fmla="*/ 280035 w 485066"/>
                        <a:gd name="connsiteY12" fmla="*/ 142506 h 369201"/>
                        <a:gd name="connsiteX13" fmla="*/ 292417 w 485066"/>
                        <a:gd name="connsiteY13" fmla="*/ 154889 h 369201"/>
                        <a:gd name="connsiteX14" fmla="*/ 391478 w 485066"/>
                        <a:gd name="connsiteY14" fmla="*/ 151079 h 369201"/>
                        <a:gd name="connsiteX15" fmla="*/ 481013 w 485066"/>
                        <a:gd name="connsiteY15" fmla="*/ 154889 h 369201"/>
                        <a:gd name="connsiteX16" fmla="*/ 475297 w 485066"/>
                        <a:gd name="connsiteY16" fmla="*/ 186321 h 369201"/>
                        <a:gd name="connsiteX17" fmla="*/ 445770 w 485066"/>
                        <a:gd name="connsiteY17" fmla="*/ 195846 h 369201"/>
                        <a:gd name="connsiteX18" fmla="*/ 287655 w 485066"/>
                        <a:gd name="connsiteY18" fmla="*/ 207276 h 369201"/>
                        <a:gd name="connsiteX19" fmla="*/ 291465 w 485066"/>
                        <a:gd name="connsiteY19" fmla="*/ 227279 h 369201"/>
                        <a:gd name="connsiteX20" fmla="*/ 447675 w 485066"/>
                        <a:gd name="connsiteY20" fmla="*/ 258711 h 369201"/>
                        <a:gd name="connsiteX21" fmla="*/ 447675 w 485066"/>
                        <a:gd name="connsiteY21" fmla="*/ 280619 h 369201"/>
                        <a:gd name="connsiteX22" fmla="*/ 423863 w 485066"/>
                        <a:gd name="connsiteY22" fmla="*/ 292049 h 369201"/>
                        <a:gd name="connsiteX23" fmla="*/ 289560 w 485066"/>
                        <a:gd name="connsiteY23" fmla="*/ 273951 h 369201"/>
                        <a:gd name="connsiteX24" fmla="*/ 355282 w 485066"/>
                        <a:gd name="connsiteY24" fmla="*/ 312051 h 369201"/>
                        <a:gd name="connsiteX25" fmla="*/ 381000 w 485066"/>
                        <a:gd name="connsiteY25" fmla="*/ 333959 h 369201"/>
                        <a:gd name="connsiteX26" fmla="*/ 359093 w 485066"/>
                        <a:gd name="connsiteY26" fmla="*/ 348246 h 369201"/>
                        <a:gd name="connsiteX27" fmla="*/ 269558 w 485066"/>
                        <a:gd name="connsiteY27" fmla="*/ 311099 h 369201"/>
                        <a:gd name="connsiteX28" fmla="*/ 164783 w 485066"/>
                        <a:gd name="connsiteY28" fmla="*/ 323481 h 369201"/>
                        <a:gd name="connsiteX29" fmla="*/ 107633 w 485066"/>
                        <a:gd name="connsiteY29" fmla="*/ 321576 h 369201"/>
                        <a:gd name="connsiteX30" fmla="*/ 34290 w 485066"/>
                        <a:gd name="connsiteY30" fmla="*/ 369201 h 369201"/>
                        <a:gd name="connsiteX31" fmla="*/ 0 w 485066"/>
                        <a:gd name="connsiteY31" fmla="*/ 309194 h 36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5066" h="369201">
                          <a:moveTo>
                            <a:pt x="0" y="309194"/>
                          </a:moveTo>
                          <a:cubicBezTo>
                            <a:pt x="0" y="309194"/>
                            <a:pt x="29528" y="248234"/>
                            <a:pt x="35242" y="210134"/>
                          </a:cubicBezTo>
                          <a:cubicBezTo>
                            <a:pt x="40958" y="172034"/>
                            <a:pt x="42863" y="149174"/>
                            <a:pt x="64770" y="131076"/>
                          </a:cubicBezTo>
                          <a:cubicBezTo>
                            <a:pt x="86678" y="112979"/>
                            <a:pt x="158115" y="39636"/>
                            <a:pt x="169545" y="12014"/>
                          </a:cubicBezTo>
                          <a:cubicBezTo>
                            <a:pt x="180975" y="-15609"/>
                            <a:pt x="187642" y="10109"/>
                            <a:pt x="193358" y="32016"/>
                          </a:cubicBezTo>
                          <a:cubicBezTo>
                            <a:pt x="199072" y="53924"/>
                            <a:pt x="197167" y="73926"/>
                            <a:pt x="179070" y="87261"/>
                          </a:cubicBezTo>
                          <a:cubicBezTo>
                            <a:pt x="160972" y="100596"/>
                            <a:pt x="143828" y="120599"/>
                            <a:pt x="143828" y="120599"/>
                          </a:cubicBezTo>
                          <a:lnTo>
                            <a:pt x="160020" y="132981"/>
                          </a:lnTo>
                          <a:cubicBezTo>
                            <a:pt x="160020" y="132981"/>
                            <a:pt x="389572" y="46304"/>
                            <a:pt x="413385" y="37731"/>
                          </a:cubicBezTo>
                          <a:cubicBezTo>
                            <a:pt x="437197" y="29159"/>
                            <a:pt x="459105" y="35826"/>
                            <a:pt x="461010" y="53924"/>
                          </a:cubicBezTo>
                          <a:cubicBezTo>
                            <a:pt x="462915" y="72021"/>
                            <a:pt x="455295" y="73926"/>
                            <a:pt x="444818" y="79641"/>
                          </a:cubicBezTo>
                          <a:cubicBezTo>
                            <a:pt x="433388" y="85356"/>
                            <a:pt x="312420" y="127266"/>
                            <a:pt x="296228" y="134886"/>
                          </a:cubicBezTo>
                          <a:cubicBezTo>
                            <a:pt x="280035" y="142506"/>
                            <a:pt x="280035" y="142506"/>
                            <a:pt x="280035" y="142506"/>
                          </a:cubicBezTo>
                          <a:lnTo>
                            <a:pt x="292417" y="154889"/>
                          </a:lnTo>
                          <a:cubicBezTo>
                            <a:pt x="292417" y="154889"/>
                            <a:pt x="358140" y="152984"/>
                            <a:pt x="391478" y="151079"/>
                          </a:cubicBezTo>
                          <a:cubicBezTo>
                            <a:pt x="424815" y="149174"/>
                            <a:pt x="474345" y="143459"/>
                            <a:pt x="481013" y="154889"/>
                          </a:cubicBezTo>
                          <a:cubicBezTo>
                            <a:pt x="488632" y="166319"/>
                            <a:pt x="484822" y="178701"/>
                            <a:pt x="475297" y="186321"/>
                          </a:cubicBezTo>
                          <a:cubicBezTo>
                            <a:pt x="465772" y="193941"/>
                            <a:pt x="462915" y="195846"/>
                            <a:pt x="445770" y="195846"/>
                          </a:cubicBezTo>
                          <a:cubicBezTo>
                            <a:pt x="428625" y="195846"/>
                            <a:pt x="287655" y="207276"/>
                            <a:pt x="287655" y="207276"/>
                          </a:cubicBezTo>
                          <a:lnTo>
                            <a:pt x="291465" y="227279"/>
                          </a:lnTo>
                          <a:cubicBezTo>
                            <a:pt x="291465" y="227279"/>
                            <a:pt x="441960" y="251091"/>
                            <a:pt x="447675" y="258711"/>
                          </a:cubicBezTo>
                          <a:cubicBezTo>
                            <a:pt x="453390" y="266331"/>
                            <a:pt x="453390" y="270141"/>
                            <a:pt x="447675" y="280619"/>
                          </a:cubicBezTo>
                          <a:cubicBezTo>
                            <a:pt x="441960" y="292049"/>
                            <a:pt x="438150" y="292049"/>
                            <a:pt x="423863" y="292049"/>
                          </a:cubicBezTo>
                          <a:cubicBezTo>
                            <a:pt x="409575" y="292049"/>
                            <a:pt x="289560" y="273951"/>
                            <a:pt x="289560" y="273951"/>
                          </a:cubicBezTo>
                          <a:cubicBezTo>
                            <a:pt x="289560" y="273951"/>
                            <a:pt x="348615" y="307289"/>
                            <a:pt x="355282" y="312051"/>
                          </a:cubicBezTo>
                          <a:cubicBezTo>
                            <a:pt x="362903" y="317766"/>
                            <a:pt x="388620" y="321576"/>
                            <a:pt x="381000" y="333959"/>
                          </a:cubicBezTo>
                          <a:cubicBezTo>
                            <a:pt x="373380" y="346341"/>
                            <a:pt x="369570" y="350151"/>
                            <a:pt x="359093" y="348246"/>
                          </a:cubicBezTo>
                          <a:cubicBezTo>
                            <a:pt x="347663" y="346341"/>
                            <a:pt x="269558" y="311099"/>
                            <a:pt x="269558" y="311099"/>
                          </a:cubicBezTo>
                          <a:cubicBezTo>
                            <a:pt x="269558" y="311099"/>
                            <a:pt x="190500" y="322529"/>
                            <a:pt x="164783" y="323481"/>
                          </a:cubicBezTo>
                          <a:cubicBezTo>
                            <a:pt x="139065" y="325386"/>
                            <a:pt x="107633" y="321576"/>
                            <a:pt x="107633" y="321576"/>
                          </a:cubicBezTo>
                          <a:lnTo>
                            <a:pt x="34290" y="369201"/>
                          </a:lnTo>
                          <a:lnTo>
                            <a:pt x="0" y="309194"/>
                          </a:lnTo>
                          <a:close/>
                        </a:path>
                      </a:pathLst>
                    </a:custGeom>
                    <a:solidFill>
                      <a:srgbClr val="FFFFFF"/>
                    </a:solidFill>
                    <a:ln w="7144" cap="rnd">
                      <a:solidFill>
                        <a:srgbClr val="263238"/>
                      </a:solidFill>
                      <a:prstDash val="solid"/>
                      <a:round/>
                    </a:ln>
                  </p:spPr>
                  <p:txBody>
                    <a:bodyPr rtlCol="0" anchor="ctr"/>
                    <a:lstStyle/>
                    <a:p>
                      <a:endParaRPr lang="en-US"/>
                    </a:p>
                  </p:txBody>
                </p:sp>
                <p:grpSp>
                  <p:nvGrpSpPr>
                    <p:cNvPr id="22" name="Graphic 3">
                      <a:extLst>
                        <a:ext uri="{FF2B5EF4-FFF2-40B4-BE49-F238E27FC236}">
                          <a16:creationId xmlns:a16="http://schemas.microsoft.com/office/drawing/2014/main" id="{D9E425CD-D1A8-CE43-8C7A-A95CA4143A53}"/>
                        </a:ext>
                      </a:extLst>
                    </p:cNvPr>
                    <p:cNvGrpSpPr/>
                    <p:nvPr/>
                  </p:nvGrpSpPr>
                  <p:grpSpPr>
                    <a:xfrm>
                      <a:off x="5154788" y="2854062"/>
                      <a:ext cx="881203" cy="958639"/>
                      <a:chOff x="5154788" y="2854062"/>
                      <a:chExt cx="881203" cy="958639"/>
                    </a:xfrm>
                  </p:grpSpPr>
                  <p:sp>
                    <p:nvSpPr>
                      <p:cNvPr id="24" name="Freeform 23">
                        <a:extLst>
                          <a:ext uri="{FF2B5EF4-FFF2-40B4-BE49-F238E27FC236}">
                            <a16:creationId xmlns:a16="http://schemas.microsoft.com/office/drawing/2014/main" id="{013323C9-181B-1545-A898-94F6DEDF5E95}"/>
                          </a:ext>
                        </a:extLst>
                      </p:cNvPr>
                      <p:cNvSpPr/>
                      <p:nvPr/>
                    </p:nvSpPr>
                    <p:spPr>
                      <a:xfrm>
                        <a:off x="5154788" y="2854595"/>
                        <a:ext cx="881203" cy="958106"/>
                      </a:xfrm>
                      <a:custGeom>
                        <a:avLst/>
                        <a:gdLst>
                          <a:gd name="connsiteX0" fmla="*/ 310656 w 881203"/>
                          <a:gd name="connsiteY0" fmla="*/ 324849 h 958106"/>
                          <a:gd name="connsiteX1" fmla="*/ 235409 w 881203"/>
                          <a:gd name="connsiteY1" fmla="*/ 53387 h 958106"/>
                          <a:gd name="connsiteX2" fmla="*/ 27764 w 881203"/>
                          <a:gd name="connsiteY2" fmla="*/ 65769 h 958106"/>
                          <a:gd name="connsiteX3" fmla="*/ 43956 w 881203"/>
                          <a:gd name="connsiteY3" fmla="*/ 384857 h 958106"/>
                          <a:gd name="connsiteX4" fmla="*/ 225884 w 881203"/>
                          <a:gd name="connsiteY4" fmla="*/ 920162 h 958106"/>
                          <a:gd name="connsiteX5" fmla="*/ 303036 w 881203"/>
                          <a:gd name="connsiteY5" fmla="*/ 953499 h 958106"/>
                          <a:gd name="connsiteX6" fmla="*/ 881204 w 881203"/>
                          <a:gd name="connsiteY6" fmla="*/ 498204 h 958106"/>
                          <a:gd name="connsiteX7" fmla="*/ 837389 w 881203"/>
                          <a:gd name="connsiteY7" fmla="*/ 399144 h 958106"/>
                          <a:gd name="connsiteX8" fmla="*/ 404954 w 881203"/>
                          <a:gd name="connsiteY8" fmla="*/ 622029 h 958106"/>
                          <a:gd name="connsiteX9" fmla="*/ 310656 w 881203"/>
                          <a:gd name="connsiteY9" fmla="*/ 324849 h 9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203" h="958106">
                            <a:moveTo>
                              <a:pt x="310656" y="324849"/>
                            </a:moveTo>
                            <a:cubicBezTo>
                              <a:pt x="310656" y="324849"/>
                              <a:pt x="257316" y="102917"/>
                              <a:pt x="235409" y="53387"/>
                            </a:cubicBezTo>
                            <a:cubicBezTo>
                              <a:pt x="213501" y="3857"/>
                              <a:pt x="88724" y="-41863"/>
                              <a:pt x="27764" y="65769"/>
                            </a:cubicBezTo>
                            <a:cubicBezTo>
                              <a:pt x="-33196" y="174354"/>
                              <a:pt x="22049" y="297227"/>
                              <a:pt x="43956" y="384857"/>
                            </a:cubicBezTo>
                            <a:cubicBezTo>
                              <a:pt x="65864" y="472487"/>
                              <a:pt x="204929" y="870632"/>
                              <a:pt x="225884" y="920162"/>
                            </a:cubicBezTo>
                            <a:cubicBezTo>
                              <a:pt x="246839" y="969692"/>
                              <a:pt x="283034" y="958262"/>
                              <a:pt x="303036" y="953499"/>
                            </a:cubicBezTo>
                            <a:cubicBezTo>
                              <a:pt x="323039" y="947785"/>
                              <a:pt x="881204" y="498204"/>
                              <a:pt x="881204" y="498204"/>
                            </a:cubicBezTo>
                            <a:lnTo>
                              <a:pt x="837389" y="399144"/>
                            </a:lnTo>
                            <a:lnTo>
                              <a:pt x="404954" y="622029"/>
                            </a:lnTo>
                            <a:lnTo>
                              <a:pt x="310656" y="324849"/>
                            </a:lnTo>
                            <a:close/>
                          </a:path>
                        </a:pathLst>
                      </a:custGeom>
                      <a:solidFill>
                        <a:srgbClr val="FFFFFF"/>
                      </a:solidFill>
                      <a:ln w="952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3161728-0ABE-3D4D-8461-6135F585FC8F}"/>
                          </a:ext>
                        </a:extLst>
                      </p:cNvPr>
                      <p:cNvSpPr/>
                      <p:nvPr/>
                    </p:nvSpPr>
                    <p:spPr>
                      <a:xfrm>
                        <a:off x="5156693" y="2854062"/>
                        <a:ext cx="779286" cy="958639"/>
                      </a:xfrm>
                      <a:custGeom>
                        <a:avLst/>
                        <a:gdLst>
                          <a:gd name="connsiteX0" fmla="*/ 293511 w 779286"/>
                          <a:gd name="connsiteY0" fmla="*/ 813063 h 958639"/>
                          <a:gd name="connsiteX1" fmla="*/ 342089 w 779286"/>
                          <a:gd name="connsiteY1" fmla="*/ 686381 h 958639"/>
                          <a:gd name="connsiteX2" fmla="*/ 220169 w 779286"/>
                          <a:gd name="connsiteY2" fmla="*/ 706383 h 958639"/>
                          <a:gd name="connsiteX3" fmla="*/ 69674 w 779286"/>
                          <a:gd name="connsiteY3" fmla="*/ 143455 h 958639"/>
                          <a:gd name="connsiteX4" fmla="*/ 163019 w 779286"/>
                          <a:gd name="connsiteY4" fmla="*/ 3438 h 958639"/>
                          <a:gd name="connsiteX5" fmla="*/ 27764 w 779286"/>
                          <a:gd name="connsiteY5" fmla="*/ 66303 h 958639"/>
                          <a:gd name="connsiteX6" fmla="*/ 43956 w 779286"/>
                          <a:gd name="connsiteY6" fmla="*/ 385390 h 958639"/>
                          <a:gd name="connsiteX7" fmla="*/ 225884 w 779286"/>
                          <a:gd name="connsiteY7" fmla="*/ 920695 h 958639"/>
                          <a:gd name="connsiteX8" fmla="*/ 303036 w 779286"/>
                          <a:gd name="connsiteY8" fmla="*/ 954033 h 958639"/>
                          <a:gd name="connsiteX9" fmla="*/ 779286 w 779286"/>
                          <a:gd name="connsiteY9" fmla="*/ 580653 h 958639"/>
                          <a:gd name="connsiteX10" fmla="*/ 293511 w 779286"/>
                          <a:gd name="connsiteY10" fmla="*/ 813063 h 95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286" h="958639">
                            <a:moveTo>
                              <a:pt x="293511" y="813063"/>
                            </a:moveTo>
                            <a:cubicBezTo>
                              <a:pt x="293511" y="813063"/>
                              <a:pt x="322086" y="727338"/>
                              <a:pt x="342089" y="686381"/>
                            </a:cubicBezTo>
                            <a:cubicBezTo>
                              <a:pt x="362091" y="645423"/>
                              <a:pt x="243981" y="779725"/>
                              <a:pt x="220169" y="706383"/>
                            </a:cubicBezTo>
                            <a:cubicBezTo>
                              <a:pt x="195404" y="633040"/>
                              <a:pt x="41099" y="266328"/>
                              <a:pt x="69674" y="143455"/>
                            </a:cubicBezTo>
                            <a:cubicBezTo>
                              <a:pt x="87771" y="67255"/>
                              <a:pt x="131586" y="24393"/>
                              <a:pt x="163019" y="3438"/>
                            </a:cubicBezTo>
                            <a:cubicBezTo>
                              <a:pt x="117299" y="-7040"/>
                              <a:pt x="62054" y="4390"/>
                              <a:pt x="27764" y="66303"/>
                            </a:cubicBezTo>
                            <a:cubicBezTo>
                              <a:pt x="-33196" y="174888"/>
                              <a:pt x="22049" y="297760"/>
                              <a:pt x="43956" y="385390"/>
                            </a:cubicBezTo>
                            <a:cubicBezTo>
                              <a:pt x="65864" y="473020"/>
                              <a:pt x="204929" y="871165"/>
                              <a:pt x="225884" y="920695"/>
                            </a:cubicBezTo>
                            <a:cubicBezTo>
                              <a:pt x="246839" y="970225"/>
                              <a:pt x="283034" y="958795"/>
                              <a:pt x="303036" y="954033"/>
                            </a:cubicBezTo>
                            <a:cubicBezTo>
                              <a:pt x="317324" y="950223"/>
                              <a:pt x="617361" y="711145"/>
                              <a:pt x="779286" y="580653"/>
                            </a:cubicBezTo>
                            <a:lnTo>
                              <a:pt x="293511" y="813063"/>
                            </a:lnTo>
                            <a:close/>
                          </a:path>
                        </a:pathLst>
                      </a:custGeom>
                      <a:solidFill>
                        <a:schemeClr val="bg1">
                          <a:lumMod val="95000"/>
                        </a:schemeClr>
                      </a:solid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1704AB9-97C9-3B42-A908-16C4238E9558}"/>
                          </a:ext>
                        </a:extLst>
                      </p:cNvPr>
                      <p:cNvSpPr/>
                      <p:nvPr/>
                    </p:nvSpPr>
                    <p:spPr>
                      <a:xfrm>
                        <a:off x="5154788" y="2854595"/>
                        <a:ext cx="881203" cy="958106"/>
                      </a:xfrm>
                      <a:custGeom>
                        <a:avLst/>
                        <a:gdLst>
                          <a:gd name="connsiteX0" fmla="*/ 310656 w 881203"/>
                          <a:gd name="connsiteY0" fmla="*/ 324849 h 958106"/>
                          <a:gd name="connsiteX1" fmla="*/ 235409 w 881203"/>
                          <a:gd name="connsiteY1" fmla="*/ 53387 h 958106"/>
                          <a:gd name="connsiteX2" fmla="*/ 27764 w 881203"/>
                          <a:gd name="connsiteY2" fmla="*/ 65769 h 958106"/>
                          <a:gd name="connsiteX3" fmla="*/ 43956 w 881203"/>
                          <a:gd name="connsiteY3" fmla="*/ 384857 h 958106"/>
                          <a:gd name="connsiteX4" fmla="*/ 225884 w 881203"/>
                          <a:gd name="connsiteY4" fmla="*/ 920162 h 958106"/>
                          <a:gd name="connsiteX5" fmla="*/ 303036 w 881203"/>
                          <a:gd name="connsiteY5" fmla="*/ 953499 h 958106"/>
                          <a:gd name="connsiteX6" fmla="*/ 881204 w 881203"/>
                          <a:gd name="connsiteY6" fmla="*/ 498204 h 958106"/>
                          <a:gd name="connsiteX7" fmla="*/ 837389 w 881203"/>
                          <a:gd name="connsiteY7" fmla="*/ 399144 h 958106"/>
                          <a:gd name="connsiteX8" fmla="*/ 404954 w 881203"/>
                          <a:gd name="connsiteY8" fmla="*/ 622029 h 958106"/>
                          <a:gd name="connsiteX9" fmla="*/ 310656 w 881203"/>
                          <a:gd name="connsiteY9" fmla="*/ 324849 h 9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203" h="958106">
                            <a:moveTo>
                              <a:pt x="310656" y="324849"/>
                            </a:moveTo>
                            <a:cubicBezTo>
                              <a:pt x="310656" y="324849"/>
                              <a:pt x="257316" y="102917"/>
                              <a:pt x="235409" y="53387"/>
                            </a:cubicBezTo>
                            <a:cubicBezTo>
                              <a:pt x="213501" y="3857"/>
                              <a:pt x="88724" y="-41863"/>
                              <a:pt x="27764" y="65769"/>
                            </a:cubicBezTo>
                            <a:cubicBezTo>
                              <a:pt x="-33196" y="174354"/>
                              <a:pt x="22049" y="297227"/>
                              <a:pt x="43956" y="384857"/>
                            </a:cubicBezTo>
                            <a:cubicBezTo>
                              <a:pt x="65864" y="472487"/>
                              <a:pt x="204929" y="870632"/>
                              <a:pt x="225884" y="920162"/>
                            </a:cubicBezTo>
                            <a:cubicBezTo>
                              <a:pt x="246839" y="969692"/>
                              <a:pt x="283034" y="958262"/>
                              <a:pt x="303036" y="953499"/>
                            </a:cubicBezTo>
                            <a:cubicBezTo>
                              <a:pt x="323039" y="947785"/>
                              <a:pt x="881204" y="498204"/>
                              <a:pt x="881204" y="498204"/>
                            </a:cubicBezTo>
                            <a:lnTo>
                              <a:pt x="837389" y="399144"/>
                            </a:lnTo>
                            <a:lnTo>
                              <a:pt x="404954" y="622029"/>
                            </a:lnTo>
                            <a:lnTo>
                              <a:pt x="310656" y="324849"/>
                            </a:lnTo>
                            <a:close/>
                          </a:path>
                        </a:pathLst>
                      </a:custGeom>
                      <a:noFill/>
                      <a:ln w="7144" cap="rnd">
                        <a:solidFill>
                          <a:srgbClr val="263238"/>
                        </a:solidFill>
                        <a:prstDash val="solid"/>
                        <a:round/>
                      </a:ln>
                    </p:spPr>
                    <p:txBody>
                      <a:bodyPr rtlCol="0" anchor="ctr"/>
                      <a:lstStyle/>
                      <a:p>
                        <a:endParaRPr lang="en-US"/>
                      </a:p>
                    </p:txBody>
                  </p:sp>
                </p:grpSp>
                <p:sp>
                  <p:nvSpPr>
                    <p:cNvPr id="23" name="Freeform 22">
                      <a:extLst>
                        <a:ext uri="{FF2B5EF4-FFF2-40B4-BE49-F238E27FC236}">
                          <a16:creationId xmlns:a16="http://schemas.microsoft.com/office/drawing/2014/main" id="{28280547-C299-4B46-A463-E9CDA282CA06}"/>
                        </a:ext>
                      </a:extLst>
                    </p:cNvPr>
                    <p:cNvSpPr/>
                    <p:nvPr/>
                  </p:nvSpPr>
                  <p:spPr>
                    <a:xfrm>
                      <a:off x="5928360" y="3290887"/>
                      <a:ext cx="49529" cy="100965"/>
                    </a:xfrm>
                    <a:custGeom>
                      <a:avLst/>
                      <a:gdLst>
                        <a:gd name="connsiteX0" fmla="*/ 0 w 49529"/>
                        <a:gd name="connsiteY0" fmla="*/ 0 h 100965"/>
                        <a:gd name="connsiteX1" fmla="*/ 49530 w 49529"/>
                        <a:gd name="connsiteY1" fmla="*/ 100965 h 100965"/>
                      </a:gdLst>
                      <a:ahLst/>
                      <a:cxnLst>
                        <a:cxn ang="0">
                          <a:pos x="connsiteX0" y="connsiteY0"/>
                        </a:cxn>
                        <a:cxn ang="0">
                          <a:pos x="connsiteX1" y="connsiteY1"/>
                        </a:cxn>
                      </a:cxnLst>
                      <a:rect l="l" t="t" r="r" b="b"/>
                      <a:pathLst>
                        <a:path w="49529" h="100965">
                          <a:moveTo>
                            <a:pt x="0" y="0"/>
                          </a:moveTo>
                          <a:lnTo>
                            <a:pt x="49530" y="100965"/>
                          </a:lnTo>
                        </a:path>
                      </a:pathLst>
                    </a:custGeom>
                    <a:ln w="7144" cap="rnd">
                      <a:solidFill>
                        <a:srgbClr val="263238"/>
                      </a:solidFill>
                      <a:prstDash val="solid"/>
                      <a:round/>
                    </a:ln>
                  </p:spPr>
                  <p:txBody>
                    <a:bodyPr rtlCol="0" anchor="ctr"/>
                    <a:lstStyle/>
                    <a:p>
                      <a:endParaRPr lang="en-US"/>
                    </a:p>
                  </p:txBody>
                </p:sp>
              </p:grpSp>
            </p:grpSp>
            <p:grpSp>
              <p:nvGrpSpPr>
                <p:cNvPr id="11" name="Graphic 3">
                  <a:extLst>
                    <a:ext uri="{FF2B5EF4-FFF2-40B4-BE49-F238E27FC236}">
                      <a16:creationId xmlns:a16="http://schemas.microsoft.com/office/drawing/2014/main" id="{F56B3CF8-5C7D-F84B-9B4F-C6006F264B88}"/>
                    </a:ext>
                  </a:extLst>
                </p:cNvPr>
                <p:cNvGrpSpPr/>
                <p:nvPr/>
              </p:nvGrpSpPr>
              <p:grpSpPr>
                <a:xfrm>
                  <a:off x="4511039" y="2785109"/>
                  <a:ext cx="488632" cy="1280159"/>
                  <a:chOff x="4511039" y="2785109"/>
                  <a:chExt cx="488632" cy="1280159"/>
                </a:xfrm>
              </p:grpSpPr>
              <p:sp>
                <p:nvSpPr>
                  <p:cNvPr id="12" name="Freeform 11">
                    <a:extLst>
                      <a:ext uri="{FF2B5EF4-FFF2-40B4-BE49-F238E27FC236}">
                        <a16:creationId xmlns:a16="http://schemas.microsoft.com/office/drawing/2014/main" id="{273019EF-0272-754B-A201-B437C472DBFC}"/>
                      </a:ext>
                    </a:extLst>
                  </p:cNvPr>
                  <p:cNvSpPr/>
                  <p:nvPr/>
                </p:nvSpPr>
                <p:spPr>
                  <a:xfrm>
                    <a:off x="4511039" y="2785109"/>
                    <a:ext cx="458152" cy="1280159"/>
                  </a:xfrm>
                  <a:custGeom>
                    <a:avLst/>
                    <a:gdLst>
                      <a:gd name="connsiteX0" fmla="*/ 253365 w 458152"/>
                      <a:gd name="connsiteY0" fmla="*/ 0 h 1280159"/>
                      <a:gd name="connsiteX1" fmla="*/ 0 w 458152"/>
                      <a:gd name="connsiteY1" fmla="*/ 176213 h 1280159"/>
                      <a:gd name="connsiteX2" fmla="*/ 112395 w 458152"/>
                      <a:gd name="connsiteY2" fmla="*/ 654368 h 1280159"/>
                      <a:gd name="connsiteX3" fmla="*/ 188595 w 458152"/>
                      <a:gd name="connsiteY3" fmla="*/ 1280160 h 1280159"/>
                      <a:gd name="connsiteX4" fmla="*/ 458153 w 458152"/>
                      <a:gd name="connsiteY4" fmla="*/ 1280160 h 1280159"/>
                      <a:gd name="connsiteX5" fmla="*/ 371475 w 458152"/>
                      <a:gd name="connsiteY5" fmla="*/ 471488 h 1280159"/>
                      <a:gd name="connsiteX6" fmla="*/ 253365 w 458152"/>
                      <a:gd name="connsiteY6" fmla="*/ 0 h 128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152" h="1280159">
                        <a:moveTo>
                          <a:pt x="253365" y="0"/>
                        </a:moveTo>
                        <a:lnTo>
                          <a:pt x="0" y="176213"/>
                        </a:lnTo>
                        <a:cubicBezTo>
                          <a:pt x="0" y="176213"/>
                          <a:pt x="124777" y="308610"/>
                          <a:pt x="112395" y="654368"/>
                        </a:cubicBezTo>
                        <a:cubicBezTo>
                          <a:pt x="102870" y="919163"/>
                          <a:pt x="138113" y="1219200"/>
                          <a:pt x="188595" y="1280160"/>
                        </a:cubicBezTo>
                        <a:lnTo>
                          <a:pt x="458153" y="1280160"/>
                        </a:lnTo>
                        <a:cubicBezTo>
                          <a:pt x="458153" y="1280160"/>
                          <a:pt x="364808" y="765810"/>
                          <a:pt x="371475" y="471488"/>
                        </a:cubicBezTo>
                        <a:cubicBezTo>
                          <a:pt x="377190" y="246697"/>
                          <a:pt x="309563" y="91440"/>
                          <a:pt x="253365" y="0"/>
                        </a:cubicBezTo>
                        <a:close/>
                      </a:path>
                    </a:pathLst>
                  </a:custGeom>
                  <a:solidFill>
                    <a:srgbClr val="FFFFFF"/>
                  </a:solidFill>
                  <a:ln w="7144" cap="rnd">
                    <a:solidFill>
                      <a:srgbClr val="263238"/>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C6754CAA-0BA6-D34C-8D22-688CBDAF065F}"/>
                      </a:ext>
                    </a:extLst>
                  </p:cNvPr>
                  <p:cNvSpPr/>
                  <p:nvPr/>
                </p:nvSpPr>
                <p:spPr>
                  <a:xfrm>
                    <a:off x="4541520" y="2785109"/>
                    <a:ext cx="458152" cy="1280159"/>
                  </a:xfrm>
                  <a:custGeom>
                    <a:avLst/>
                    <a:gdLst>
                      <a:gd name="connsiteX0" fmla="*/ 253365 w 458152"/>
                      <a:gd name="connsiteY0" fmla="*/ 0 h 1280159"/>
                      <a:gd name="connsiteX1" fmla="*/ 0 w 458152"/>
                      <a:gd name="connsiteY1" fmla="*/ 176213 h 1280159"/>
                      <a:gd name="connsiteX2" fmla="*/ 112395 w 458152"/>
                      <a:gd name="connsiteY2" fmla="*/ 654368 h 1280159"/>
                      <a:gd name="connsiteX3" fmla="*/ 188595 w 458152"/>
                      <a:gd name="connsiteY3" fmla="*/ 1280160 h 1280159"/>
                      <a:gd name="connsiteX4" fmla="*/ 458153 w 458152"/>
                      <a:gd name="connsiteY4" fmla="*/ 1280160 h 1280159"/>
                      <a:gd name="connsiteX5" fmla="*/ 371475 w 458152"/>
                      <a:gd name="connsiteY5" fmla="*/ 471488 h 1280159"/>
                      <a:gd name="connsiteX6" fmla="*/ 253365 w 458152"/>
                      <a:gd name="connsiteY6" fmla="*/ 0 h 128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152" h="1280159">
                        <a:moveTo>
                          <a:pt x="253365" y="0"/>
                        </a:moveTo>
                        <a:lnTo>
                          <a:pt x="0" y="176213"/>
                        </a:lnTo>
                        <a:cubicBezTo>
                          <a:pt x="0" y="176213"/>
                          <a:pt x="124777" y="308610"/>
                          <a:pt x="112395" y="654368"/>
                        </a:cubicBezTo>
                        <a:cubicBezTo>
                          <a:pt x="102870" y="919163"/>
                          <a:pt x="138113" y="1219200"/>
                          <a:pt x="188595" y="1280160"/>
                        </a:cubicBezTo>
                        <a:lnTo>
                          <a:pt x="458153" y="1280160"/>
                        </a:lnTo>
                        <a:cubicBezTo>
                          <a:pt x="458153" y="1280160"/>
                          <a:pt x="364807" y="765810"/>
                          <a:pt x="371475" y="471488"/>
                        </a:cubicBezTo>
                        <a:cubicBezTo>
                          <a:pt x="377190" y="246697"/>
                          <a:pt x="309563" y="91440"/>
                          <a:pt x="253365" y="0"/>
                        </a:cubicBezTo>
                        <a:close/>
                      </a:path>
                    </a:pathLst>
                  </a:custGeom>
                  <a:solidFill>
                    <a:srgbClr val="263238"/>
                  </a:solidFill>
                  <a:ln w="7144" cap="rnd">
                    <a:solidFill>
                      <a:srgbClr val="263238"/>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1A2304CD-D7D3-DB42-B78A-F52F4B408968}"/>
                      </a:ext>
                    </a:extLst>
                  </p:cNvPr>
                  <p:cNvSpPr/>
                  <p:nvPr/>
                </p:nvSpPr>
                <p:spPr>
                  <a:xfrm>
                    <a:off x="4511039" y="2785109"/>
                    <a:ext cx="283845" cy="175259"/>
                  </a:xfrm>
                  <a:custGeom>
                    <a:avLst/>
                    <a:gdLst>
                      <a:gd name="connsiteX0" fmla="*/ 253365 w 283845"/>
                      <a:gd name="connsiteY0" fmla="*/ 0 h 175259"/>
                      <a:gd name="connsiteX1" fmla="*/ 283845 w 283845"/>
                      <a:gd name="connsiteY1" fmla="*/ 0 h 175259"/>
                      <a:gd name="connsiteX2" fmla="*/ 30480 w 283845"/>
                      <a:gd name="connsiteY2" fmla="*/ 175260 h 175259"/>
                      <a:gd name="connsiteX3" fmla="*/ 0 w 283845"/>
                      <a:gd name="connsiteY3" fmla="*/ 175260 h 175259"/>
                    </a:gdLst>
                    <a:ahLst/>
                    <a:cxnLst>
                      <a:cxn ang="0">
                        <a:pos x="connsiteX0" y="connsiteY0"/>
                      </a:cxn>
                      <a:cxn ang="0">
                        <a:pos x="connsiteX1" y="connsiteY1"/>
                      </a:cxn>
                      <a:cxn ang="0">
                        <a:pos x="connsiteX2" y="connsiteY2"/>
                      </a:cxn>
                      <a:cxn ang="0">
                        <a:pos x="connsiteX3" y="connsiteY3"/>
                      </a:cxn>
                    </a:cxnLst>
                    <a:rect l="l" t="t" r="r" b="b"/>
                    <a:pathLst>
                      <a:path w="283845" h="175259">
                        <a:moveTo>
                          <a:pt x="253365" y="0"/>
                        </a:moveTo>
                        <a:lnTo>
                          <a:pt x="283845" y="0"/>
                        </a:lnTo>
                        <a:lnTo>
                          <a:pt x="30480" y="175260"/>
                        </a:lnTo>
                        <a:lnTo>
                          <a:pt x="0" y="175260"/>
                        </a:lnTo>
                        <a:close/>
                      </a:path>
                    </a:pathLst>
                  </a:custGeom>
                  <a:solidFill>
                    <a:srgbClr val="FFFFFF"/>
                  </a:solidFill>
                  <a:ln w="7144" cap="rnd">
                    <a:solidFill>
                      <a:srgbClr val="263238"/>
                    </a:solidFill>
                    <a:prstDash val="solid"/>
                    <a:round/>
                  </a:ln>
                </p:spPr>
                <p:txBody>
                  <a:bodyPr rtlCol="0" anchor="ctr"/>
                  <a:lstStyle/>
                  <a:p>
                    <a:endParaRPr lang="en-US"/>
                  </a:p>
                </p:txBody>
              </p:sp>
            </p:grpSp>
          </p:grpSp>
        </p:grpSp>
      </p:grpSp>
      <p:sp>
        <p:nvSpPr>
          <p:cNvPr id="179" name="TextBox 178">
            <a:extLst>
              <a:ext uri="{FF2B5EF4-FFF2-40B4-BE49-F238E27FC236}">
                <a16:creationId xmlns:a16="http://schemas.microsoft.com/office/drawing/2014/main" id="{41EC101B-16D6-7C4D-90DC-E9104BD28FD8}"/>
              </a:ext>
            </a:extLst>
          </p:cNvPr>
          <p:cNvSpPr txBox="1"/>
          <p:nvPr/>
        </p:nvSpPr>
        <p:spPr>
          <a:xfrm>
            <a:off x="882452" y="879871"/>
            <a:ext cx="5928630" cy="1421928"/>
          </a:xfrm>
          <a:prstGeom prst="rect">
            <a:avLst/>
          </a:prstGeom>
          <a:noFill/>
        </p:spPr>
        <p:txBody>
          <a:bodyPr wrap="square" rtlCol="0">
            <a:spAutoFit/>
          </a:bodyPr>
          <a:lstStyle/>
          <a:p>
            <a:pPr>
              <a:lnSpc>
                <a:spcPct val="80000"/>
              </a:lnSpc>
            </a:pPr>
            <a:r>
              <a:rPr lang="en-US" sz="5400" b="1" spc="-50" dirty="0">
                <a:solidFill>
                  <a:srgbClr val="2D287E"/>
                </a:solidFill>
                <a:latin typeface="General Sans Semibold" pitchFamily="2" charset="77"/>
              </a:rPr>
              <a:t>Proposed </a:t>
            </a:r>
            <a:r>
              <a:rPr lang="en-US" sz="5400" b="1" spc="-50" dirty="0">
                <a:solidFill>
                  <a:schemeClr val="accent1"/>
                </a:solidFill>
                <a:latin typeface="General Sans Semibold" pitchFamily="2" charset="77"/>
              </a:rPr>
              <a:t>Solution</a:t>
            </a:r>
          </a:p>
        </p:txBody>
      </p:sp>
      <p:cxnSp>
        <p:nvCxnSpPr>
          <p:cNvPr id="182" name="Straight Connector 181">
            <a:extLst>
              <a:ext uri="{FF2B5EF4-FFF2-40B4-BE49-F238E27FC236}">
                <a16:creationId xmlns:a16="http://schemas.microsoft.com/office/drawing/2014/main" id="{3252E751-C5AB-DE4F-B2B3-4D0F9C877B15}"/>
              </a:ext>
            </a:extLst>
          </p:cNvPr>
          <p:cNvCxnSpPr>
            <a:cxnSpLocks/>
          </p:cNvCxnSpPr>
          <p:nvPr/>
        </p:nvCxnSpPr>
        <p:spPr>
          <a:xfrm>
            <a:off x="752960" y="959581"/>
            <a:ext cx="0" cy="1043548"/>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5B8570CD-AC32-1C4B-A0AF-8DF56E4F4FAA}"/>
              </a:ext>
            </a:extLst>
          </p:cNvPr>
          <p:cNvGrpSpPr/>
          <p:nvPr/>
        </p:nvGrpSpPr>
        <p:grpSpPr>
          <a:xfrm>
            <a:off x="5788548" y="1030251"/>
            <a:ext cx="1328554" cy="1328554"/>
            <a:chOff x="7908249" y="437633"/>
            <a:chExt cx="1328554" cy="1328554"/>
          </a:xfrm>
        </p:grpSpPr>
        <p:sp>
          <p:nvSpPr>
            <p:cNvPr id="185" name="Oval 184">
              <a:extLst>
                <a:ext uri="{FF2B5EF4-FFF2-40B4-BE49-F238E27FC236}">
                  <a16:creationId xmlns:a16="http://schemas.microsoft.com/office/drawing/2014/main" id="{64582284-8F7D-A54D-AEE0-69366345F176}"/>
                </a:ext>
              </a:extLst>
            </p:cNvPr>
            <p:cNvSpPr/>
            <p:nvPr/>
          </p:nvSpPr>
          <p:spPr>
            <a:xfrm>
              <a:off x="7908249" y="437633"/>
              <a:ext cx="1328554" cy="1328554"/>
            </a:xfrm>
            <a:prstGeom prst="ellipse">
              <a:avLst/>
            </a:prstGeom>
            <a:noFill/>
            <a:ln w="19050" cap="rnd">
              <a:solidFill>
                <a:schemeClr val="accent1">
                  <a:alpha val="5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20895206-4B0C-F644-BCE6-CD16D9A2B3E4}"/>
                </a:ext>
              </a:extLst>
            </p:cNvPr>
            <p:cNvSpPr/>
            <p:nvPr/>
          </p:nvSpPr>
          <p:spPr>
            <a:xfrm>
              <a:off x="8042646" y="572031"/>
              <a:ext cx="1059760" cy="1059760"/>
            </a:xfrm>
            <a:prstGeom prst="ellipse">
              <a:avLst/>
            </a:prstGeom>
            <a:solidFill>
              <a:schemeClr val="accent1"/>
            </a:solidFill>
            <a:ln w="1905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F1F77A9F-D7D3-3349-8276-FA3F949B6D05}"/>
              </a:ext>
            </a:extLst>
          </p:cNvPr>
          <p:cNvGrpSpPr/>
          <p:nvPr/>
        </p:nvGrpSpPr>
        <p:grpSpPr>
          <a:xfrm>
            <a:off x="7350664" y="997917"/>
            <a:ext cx="3865976" cy="1286977"/>
            <a:chOff x="7316693" y="932813"/>
            <a:chExt cx="3865976" cy="1286977"/>
          </a:xfrm>
        </p:grpSpPr>
        <p:sp>
          <p:nvSpPr>
            <p:cNvPr id="187" name="TextBox 186">
              <a:extLst>
                <a:ext uri="{FF2B5EF4-FFF2-40B4-BE49-F238E27FC236}">
                  <a16:creationId xmlns:a16="http://schemas.microsoft.com/office/drawing/2014/main" id="{F29A6575-A67E-054E-9699-9BE38508A31A}"/>
                </a:ext>
              </a:extLst>
            </p:cNvPr>
            <p:cNvSpPr txBox="1"/>
            <p:nvPr/>
          </p:nvSpPr>
          <p:spPr>
            <a:xfrm>
              <a:off x="7316693" y="1260810"/>
              <a:ext cx="3865976" cy="958980"/>
            </a:xfrm>
            <a:prstGeom prst="rect">
              <a:avLst/>
            </a:prstGeom>
            <a:noFill/>
          </p:spPr>
          <p:txBody>
            <a:bodyPr wrap="square" rtlCol="0">
              <a:spAutoFit/>
            </a:bodyPr>
            <a:lstStyle/>
            <a:p>
              <a:pPr>
                <a:lnSpc>
                  <a:spcPct val="120000"/>
                </a:lnSpc>
              </a:pPr>
              <a:r>
                <a:rPr lang="en-US" sz="1600" dirty="0">
                  <a:solidFill>
                    <a:schemeClr val="tx1">
                      <a:lumMod val="85000"/>
                      <a:lumOff val="15000"/>
                    </a:schemeClr>
                  </a:solidFill>
                  <a:latin typeface="Manrope" pitchFamily="2" charset="0"/>
                </a:rPr>
                <a:t>Upon a legal case registration, generation of an e-file, enabling swift documentation and organized record creation for the case</a:t>
              </a:r>
            </a:p>
          </p:txBody>
        </p:sp>
        <p:sp>
          <p:nvSpPr>
            <p:cNvPr id="207" name="Rectangle 206">
              <a:extLst>
                <a:ext uri="{FF2B5EF4-FFF2-40B4-BE49-F238E27FC236}">
                  <a16:creationId xmlns:a16="http://schemas.microsoft.com/office/drawing/2014/main" id="{735D562D-6980-AF4F-BAE7-78E2010F030D}"/>
                </a:ext>
              </a:extLst>
            </p:cNvPr>
            <p:cNvSpPr/>
            <p:nvPr/>
          </p:nvSpPr>
          <p:spPr>
            <a:xfrm>
              <a:off x="7316693" y="932813"/>
              <a:ext cx="3707707" cy="461665"/>
            </a:xfrm>
            <a:prstGeom prst="rect">
              <a:avLst/>
            </a:prstGeom>
          </p:spPr>
          <p:txBody>
            <a:bodyPr wrap="square">
              <a:spAutoFit/>
            </a:bodyPr>
            <a:lstStyle/>
            <a:p>
              <a:r>
                <a:rPr lang="en-ID" sz="2400" b="1" dirty="0">
                  <a:solidFill>
                    <a:srgbClr val="2D287E"/>
                  </a:solidFill>
                  <a:latin typeface="General Sans Medium" pitchFamily="2" charset="77"/>
                </a:rPr>
                <a:t>Case E-Filing System </a:t>
              </a:r>
              <a:endParaRPr lang="en-US" sz="2400" b="1" dirty="0">
                <a:solidFill>
                  <a:srgbClr val="2D287E"/>
                </a:solidFill>
                <a:latin typeface="General Sans Medium" pitchFamily="2" charset="77"/>
              </a:endParaRPr>
            </a:p>
          </p:txBody>
        </p:sp>
      </p:grpSp>
      <p:grpSp>
        <p:nvGrpSpPr>
          <p:cNvPr id="211" name="Group 210">
            <a:extLst>
              <a:ext uri="{FF2B5EF4-FFF2-40B4-BE49-F238E27FC236}">
                <a16:creationId xmlns:a16="http://schemas.microsoft.com/office/drawing/2014/main" id="{601821BF-B187-1E43-B860-6B1242ECD359}"/>
              </a:ext>
            </a:extLst>
          </p:cNvPr>
          <p:cNvGrpSpPr/>
          <p:nvPr/>
        </p:nvGrpSpPr>
        <p:grpSpPr>
          <a:xfrm>
            <a:off x="6713714" y="2801747"/>
            <a:ext cx="1328554" cy="1328554"/>
            <a:chOff x="7908249" y="437633"/>
            <a:chExt cx="1328554" cy="1328554"/>
          </a:xfrm>
        </p:grpSpPr>
        <p:sp>
          <p:nvSpPr>
            <p:cNvPr id="212" name="Oval 211">
              <a:extLst>
                <a:ext uri="{FF2B5EF4-FFF2-40B4-BE49-F238E27FC236}">
                  <a16:creationId xmlns:a16="http://schemas.microsoft.com/office/drawing/2014/main" id="{3C89BC28-642F-0B40-98DD-E9C577F225D7}"/>
                </a:ext>
              </a:extLst>
            </p:cNvPr>
            <p:cNvSpPr/>
            <p:nvPr/>
          </p:nvSpPr>
          <p:spPr>
            <a:xfrm>
              <a:off x="7908249" y="437633"/>
              <a:ext cx="1328554" cy="1328554"/>
            </a:xfrm>
            <a:prstGeom prst="ellipse">
              <a:avLst/>
            </a:prstGeom>
            <a:noFill/>
            <a:ln w="19050" cap="rnd">
              <a:solidFill>
                <a:schemeClr val="accent1">
                  <a:alpha val="5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40BEE92-6E7A-1F4B-B350-52F1180DFDF8}"/>
                </a:ext>
              </a:extLst>
            </p:cNvPr>
            <p:cNvSpPr/>
            <p:nvPr/>
          </p:nvSpPr>
          <p:spPr>
            <a:xfrm>
              <a:off x="8042646" y="572031"/>
              <a:ext cx="1059760" cy="1059760"/>
            </a:xfrm>
            <a:prstGeom prst="ellipse">
              <a:avLst/>
            </a:prstGeom>
            <a:solidFill>
              <a:schemeClr val="accent1"/>
            </a:solidFill>
            <a:ln w="1905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68E1AC87-C968-DD42-9E3E-25EBA9F46A8F}"/>
              </a:ext>
            </a:extLst>
          </p:cNvPr>
          <p:cNvGrpSpPr/>
          <p:nvPr/>
        </p:nvGrpSpPr>
        <p:grpSpPr>
          <a:xfrm>
            <a:off x="8194550" y="2871378"/>
            <a:ext cx="3916170" cy="1602192"/>
            <a:chOff x="7316693" y="932813"/>
            <a:chExt cx="3916170" cy="1602192"/>
          </a:xfrm>
        </p:grpSpPr>
        <p:sp>
          <p:nvSpPr>
            <p:cNvPr id="215" name="TextBox 214">
              <a:extLst>
                <a:ext uri="{FF2B5EF4-FFF2-40B4-BE49-F238E27FC236}">
                  <a16:creationId xmlns:a16="http://schemas.microsoft.com/office/drawing/2014/main" id="{9175B1E6-4B61-9248-A4AB-E2FF9F45029D}"/>
                </a:ext>
              </a:extLst>
            </p:cNvPr>
            <p:cNvSpPr txBox="1"/>
            <p:nvPr/>
          </p:nvSpPr>
          <p:spPr>
            <a:xfrm>
              <a:off x="7316693" y="1260810"/>
              <a:ext cx="3916170" cy="1274195"/>
            </a:xfrm>
            <a:prstGeom prst="rect">
              <a:avLst/>
            </a:prstGeom>
            <a:noFill/>
          </p:spPr>
          <p:txBody>
            <a:bodyPr wrap="square" rtlCol="0">
              <a:spAutoFit/>
            </a:bodyPr>
            <a:lstStyle/>
            <a:p>
              <a:pPr>
                <a:lnSpc>
                  <a:spcPct val="120000"/>
                </a:lnSpc>
              </a:pPr>
              <a:r>
                <a:rPr lang="en-US" sz="1600" dirty="0">
                  <a:solidFill>
                    <a:schemeClr val="tx1">
                      <a:lumMod val="85000"/>
                      <a:lumOff val="15000"/>
                    </a:schemeClr>
                  </a:solidFill>
                  <a:latin typeface="Manrope" pitchFamily="2" charset="0"/>
                </a:rPr>
                <a:t>Efficiently manage cases with a centralized dashboard and </a:t>
              </a:r>
              <a:r>
                <a:rPr lang="en-US" sz="1600" dirty="0" smtClean="0">
                  <a:solidFill>
                    <a:schemeClr val="tx1">
                      <a:lumMod val="85000"/>
                      <a:lumOff val="15000"/>
                    </a:schemeClr>
                  </a:solidFill>
                  <a:latin typeface="Manrope" pitchFamily="2" charset="0"/>
                </a:rPr>
                <a:t>prioritization of cases done using AI/ML Model</a:t>
              </a:r>
              <a:endParaRPr lang="en-US" sz="1600" dirty="0">
                <a:solidFill>
                  <a:schemeClr val="tx1">
                    <a:lumMod val="85000"/>
                    <a:lumOff val="15000"/>
                  </a:schemeClr>
                </a:solidFill>
                <a:latin typeface="Manrope" pitchFamily="2" charset="0"/>
              </a:endParaRPr>
            </a:p>
          </p:txBody>
        </p:sp>
        <p:sp>
          <p:nvSpPr>
            <p:cNvPr id="216" name="Rectangle 215">
              <a:extLst>
                <a:ext uri="{FF2B5EF4-FFF2-40B4-BE49-F238E27FC236}">
                  <a16:creationId xmlns:a16="http://schemas.microsoft.com/office/drawing/2014/main" id="{29A53F59-1B3A-D04A-97CD-8599A2BA4416}"/>
                </a:ext>
              </a:extLst>
            </p:cNvPr>
            <p:cNvSpPr/>
            <p:nvPr/>
          </p:nvSpPr>
          <p:spPr>
            <a:xfrm>
              <a:off x="7316693" y="932813"/>
              <a:ext cx="3794250" cy="400110"/>
            </a:xfrm>
            <a:prstGeom prst="rect">
              <a:avLst/>
            </a:prstGeom>
          </p:spPr>
          <p:txBody>
            <a:bodyPr wrap="square">
              <a:spAutoFit/>
            </a:bodyPr>
            <a:lstStyle/>
            <a:p>
              <a:r>
                <a:rPr lang="en-ID" sz="2000" b="1" dirty="0" smtClean="0">
                  <a:solidFill>
                    <a:srgbClr val="2D287E"/>
                  </a:solidFill>
                  <a:latin typeface="General Sans Medium" pitchFamily="2" charset="77"/>
                </a:rPr>
                <a:t>AI Based Case Prioritization</a:t>
              </a:r>
              <a:endParaRPr lang="en-US" sz="2000" b="1" dirty="0">
                <a:solidFill>
                  <a:srgbClr val="2D287E"/>
                </a:solidFill>
                <a:latin typeface="General Sans Medium" pitchFamily="2" charset="77"/>
              </a:endParaRPr>
            </a:p>
          </p:txBody>
        </p:sp>
      </p:grpSp>
      <p:grpSp>
        <p:nvGrpSpPr>
          <p:cNvPr id="217" name="Group 216">
            <a:extLst>
              <a:ext uri="{FF2B5EF4-FFF2-40B4-BE49-F238E27FC236}">
                <a16:creationId xmlns:a16="http://schemas.microsoft.com/office/drawing/2014/main" id="{E50AFEB4-4A40-B341-9586-0AA0782848B0}"/>
              </a:ext>
            </a:extLst>
          </p:cNvPr>
          <p:cNvGrpSpPr/>
          <p:nvPr/>
        </p:nvGrpSpPr>
        <p:grpSpPr>
          <a:xfrm>
            <a:off x="6480152" y="4729753"/>
            <a:ext cx="1328554" cy="1328554"/>
            <a:chOff x="7908249" y="437633"/>
            <a:chExt cx="1328554" cy="1328554"/>
          </a:xfrm>
        </p:grpSpPr>
        <p:sp>
          <p:nvSpPr>
            <p:cNvPr id="218" name="Oval 217">
              <a:extLst>
                <a:ext uri="{FF2B5EF4-FFF2-40B4-BE49-F238E27FC236}">
                  <a16:creationId xmlns:a16="http://schemas.microsoft.com/office/drawing/2014/main" id="{0FE6C7D7-F1D9-4041-8755-B159182AAF3F}"/>
                </a:ext>
              </a:extLst>
            </p:cNvPr>
            <p:cNvSpPr/>
            <p:nvPr/>
          </p:nvSpPr>
          <p:spPr>
            <a:xfrm>
              <a:off x="7908249" y="437633"/>
              <a:ext cx="1328554" cy="1328554"/>
            </a:xfrm>
            <a:prstGeom prst="ellipse">
              <a:avLst/>
            </a:prstGeom>
            <a:noFill/>
            <a:ln w="19050" cap="rnd">
              <a:solidFill>
                <a:schemeClr val="accent1">
                  <a:alpha val="5014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03739F2-8709-2544-A0FD-17BBB7E5245E}"/>
                </a:ext>
              </a:extLst>
            </p:cNvPr>
            <p:cNvSpPr/>
            <p:nvPr/>
          </p:nvSpPr>
          <p:spPr>
            <a:xfrm>
              <a:off x="8042646" y="572031"/>
              <a:ext cx="1059760" cy="1059760"/>
            </a:xfrm>
            <a:prstGeom prst="ellipse">
              <a:avLst/>
            </a:prstGeom>
            <a:solidFill>
              <a:schemeClr val="accent1"/>
            </a:solidFill>
            <a:ln w="1905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id="{2EAE05BD-0C35-8A4A-8972-BD3307261C71}"/>
              </a:ext>
            </a:extLst>
          </p:cNvPr>
          <p:cNvGrpSpPr/>
          <p:nvPr/>
        </p:nvGrpSpPr>
        <p:grpSpPr>
          <a:xfrm>
            <a:off x="8042268" y="4745435"/>
            <a:ext cx="3946532" cy="1286977"/>
            <a:chOff x="7316693" y="932813"/>
            <a:chExt cx="3946532" cy="1286977"/>
          </a:xfrm>
        </p:grpSpPr>
        <p:sp>
          <p:nvSpPr>
            <p:cNvPr id="221" name="TextBox 220">
              <a:extLst>
                <a:ext uri="{FF2B5EF4-FFF2-40B4-BE49-F238E27FC236}">
                  <a16:creationId xmlns:a16="http://schemas.microsoft.com/office/drawing/2014/main" id="{146B06F5-5DC7-1142-8C40-8383524D2A3C}"/>
                </a:ext>
              </a:extLst>
            </p:cNvPr>
            <p:cNvSpPr txBox="1"/>
            <p:nvPr/>
          </p:nvSpPr>
          <p:spPr>
            <a:xfrm>
              <a:off x="7316693" y="1260810"/>
              <a:ext cx="3946532" cy="958980"/>
            </a:xfrm>
            <a:prstGeom prst="rect">
              <a:avLst/>
            </a:prstGeom>
            <a:noFill/>
          </p:spPr>
          <p:txBody>
            <a:bodyPr wrap="square" rtlCol="0">
              <a:spAutoFit/>
            </a:bodyPr>
            <a:lstStyle/>
            <a:p>
              <a:pPr>
                <a:lnSpc>
                  <a:spcPct val="120000"/>
                </a:lnSpc>
              </a:pPr>
              <a:r>
                <a:rPr lang="en-US" sz="1600" dirty="0">
                  <a:solidFill>
                    <a:schemeClr val="tx1">
                      <a:lumMod val="85000"/>
                      <a:lumOff val="15000"/>
                    </a:schemeClr>
                  </a:solidFill>
                  <a:latin typeface="Manrope" pitchFamily="2" charset="0"/>
                </a:rPr>
                <a:t>Granting judges the authority to modify scheduled case orders, ensuring flexibility and fairness in exceptional circumstances.</a:t>
              </a:r>
            </a:p>
          </p:txBody>
        </p:sp>
        <p:sp>
          <p:nvSpPr>
            <p:cNvPr id="222" name="Rectangle 221">
              <a:extLst>
                <a:ext uri="{FF2B5EF4-FFF2-40B4-BE49-F238E27FC236}">
                  <a16:creationId xmlns:a16="http://schemas.microsoft.com/office/drawing/2014/main" id="{DF3809E4-DE42-714E-AD86-082A1AE7DEFC}"/>
                </a:ext>
              </a:extLst>
            </p:cNvPr>
            <p:cNvSpPr/>
            <p:nvPr/>
          </p:nvSpPr>
          <p:spPr>
            <a:xfrm>
              <a:off x="7316693" y="932813"/>
              <a:ext cx="3174372" cy="461665"/>
            </a:xfrm>
            <a:prstGeom prst="rect">
              <a:avLst/>
            </a:prstGeom>
          </p:spPr>
          <p:txBody>
            <a:bodyPr wrap="square">
              <a:spAutoFit/>
            </a:bodyPr>
            <a:lstStyle/>
            <a:p>
              <a:r>
                <a:rPr lang="en-ID" sz="2400" b="1" dirty="0">
                  <a:solidFill>
                    <a:srgbClr val="2D287E"/>
                  </a:solidFill>
                  <a:latin typeface="General Sans Medium" pitchFamily="2" charset="77"/>
                </a:rPr>
                <a:t>Judicial Override</a:t>
              </a:r>
              <a:endParaRPr lang="en-US" sz="2400" b="1" dirty="0">
                <a:solidFill>
                  <a:srgbClr val="2D287E"/>
                </a:solidFill>
                <a:latin typeface="General Sans Medium" pitchFamily="2" charset="77"/>
              </a:endParaRPr>
            </a:p>
          </p:txBody>
        </p:sp>
      </p:grpSp>
      <p:pic>
        <p:nvPicPr>
          <p:cNvPr id="223" name="Graphic 222">
            <a:extLst>
              <a:ext uri="{FF2B5EF4-FFF2-40B4-BE49-F238E27FC236}">
                <a16:creationId xmlns:a16="http://schemas.microsoft.com/office/drawing/2014/main" id="{02AC290F-AB37-2543-A97F-7726F95EA16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854956" y="5104557"/>
            <a:ext cx="578946" cy="578946"/>
          </a:xfrm>
          <a:prstGeom prst="rect">
            <a:avLst/>
          </a:prstGeom>
        </p:spPr>
      </p:pic>
      <p:pic>
        <p:nvPicPr>
          <p:cNvPr id="224" name="Graphic 223">
            <a:extLst>
              <a:ext uri="{FF2B5EF4-FFF2-40B4-BE49-F238E27FC236}">
                <a16:creationId xmlns:a16="http://schemas.microsoft.com/office/drawing/2014/main" id="{EFBA3B04-2075-CE41-A731-6FE7B846986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088518" y="3176551"/>
            <a:ext cx="578946" cy="578946"/>
          </a:xfrm>
          <a:prstGeom prst="rect">
            <a:avLst/>
          </a:prstGeom>
        </p:spPr>
      </p:pic>
      <p:pic>
        <p:nvPicPr>
          <p:cNvPr id="225" name="Graphic 224">
            <a:extLst>
              <a:ext uri="{FF2B5EF4-FFF2-40B4-BE49-F238E27FC236}">
                <a16:creationId xmlns:a16="http://schemas.microsoft.com/office/drawing/2014/main" id="{E4F42836-64DB-AD42-91B6-ECC7628CC55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163352" y="1405055"/>
            <a:ext cx="578946" cy="578946"/>
          </a:xfrm>
          <a:prstGeom prst="rect">
            <a:avLst/>
          </a:prstGeom>
        </p:spPr>
      </p:pic>
      <p:cxnSp>
        <p:nvCxnSpPr>
          <p:cNvPr id="227" name="Straight Connector 226">
            <a:extLst>
              <a:ext uri="{FF2B5EF4-FFF2-40B4-BE49-F238E27FC236}">
                <a16:creationId xmlns:a16="http://schemas.microsoft.com/office/drawing/2014/main" id="{1213FCC6-B7E0-9949-B9F3-2576CA016C30}"/>
              </a:ext>
            </a:extLst>
          </p:cNvPr>
          <p:cNvCxnSpPr>
            <a:cxnSpLocks/>
          </p:cNvCxnSpPr>
          <p:nvPr/>
        </p:nvCxnSpPr>
        <p:spPr>
          <a:xfrm flipV="1">
            <a:off x="5234645" y="2060923"/>
            <a:ext cx="677108" cy="577481"/>
          </a:xfrm>
          <a:prstGeom prst="line">
            <a:avLst/>
          </a:prstGeom>
          <a:ln w="19050" cap="rnd">
            <a:solidFill>
              <a:schemeClr val="accent1">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B057949-D20B-DB46-8357-6DEA69CCCC96}"/>
              </a:ext>
            </a:extLst>
          </p:cNvPr>
          <p:cNvCxnSpPr>
            <a:cxnSpLocks/>
          </p:cNvCxnSpPr>
          <p:nvPr/>
        </p:nvCxnSpPr>
        <p:spPr>
          <a:xfrm flipV="1">
            <a:off x="5788548" y="3604592"/>
            <a:ext cx="925166" cy="88708"/>
          </a:xfrm>
          <a:prstGeom prst="line">
            <a:avLst/>
          </a:prstGeom>
          <a:ln w="19050" cap="rnd">
            <a:solidFill>
              <a:schemeClr val="accent1">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F83BD4F-3E8A-0F49-B104-7E88C4DF1C37}"/>
              </a:ext>
            </a:extLst>
          </p:cNvPr>
          <p:cNvCxnSpPr>
            <a:cxnSpLocks/>
          </p:cNvCxnSpPr>
          <p:nvPr/>
        </p:nvCxnSpPr>
        <p:spPr>
          <a:xfrm>
            <a:off x="5631631" y="5172128"/>
            <a:ext cx="816272" cy="157203"/>
          </a:xfrm>
          <a:prstGeom prst="line">
            <a:avLst/>
          </a:prstGeom>
          <a:ln w="19050" cap="rnd">
            <a:solidFill>
              <a:schemeClr val="accent1">
                <a:alpha val="50000"/>
              </a:schemeClr>
            </a:solidFill>
            <a:prstDash val="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855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7BCE610-6AFC-8547-BA42-6599FF524023}"/>
              </a:ext>
            </a:extLst>
          </p:cNvPr>
          <p:cNvGrpSpPr/>
          <p:nvPr/>
        </p:nvGrpSpPr>
        <p:grpSpPr>
          <a:xfrm>
            <a:off x="5041784" y="628840"/>
            <a:ext cx="1467456" cy="1467456"/>
            <a:chOff x="4986478" y="662002"/>
            <a:chExt cx="1467456" cy="1467456"/>
          </a:xfrm>
        </p:grpSpPr>
        <p:sp>
          <p:nvSpPr>
            <p:cNvPr id="30" name="Arc 29">
              <a:extLst>
                <a:ext uri="{FF2B5EF4-FFF2-40B4-BE49-F238E27FC236}">
                  <a16:creationId xmlns:a16="http://schemas.microsoft.com/office/drawing/2014/main" id="{469D5BDD-5FA0-4C42-B3C4-802424437D40}"/>
                </a:ext>
              </a:extLst>
            </p:cNvPr>
            <p:cNvSpPr/>
            <p:nvPr/>
          </p:nvSpPr>
          <p:spPr>
            <a:xfrm>
              <a:off x="4986478" y="662002"/>
              <a:ext cx="1467456" cy="1467456"/>
            </a:xfrm>
            <a:prstGeom prst="arc">
              <a:avLst>
                <a:gd name="adj1" fmla="val 16200000"/>
                <a:gd name="adj2" fmla="val 9514534"/>
              </a:avLst>
            </a:prstGeom>
            <a:ln w="19050" cap="rnd">
              <a:gradFill>
                <a:gsLst>
                  <a:gs pos="0">
                    <a:schemeClr val="accent4"/>
                  </a:gs>
                  <a:gs pos="100000">
                    <a:schemeClr val="accent1"/>
                  </a:gs>
                </a:gsLst>
                <a:lin ang="5400000" scaled="1"/>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85D3AB16-AF2E-0F49-A0BB-6B22A4911FE4}"/>
                </a:ext>
              </a:extLst>
            </p:cNvPr>
            <p:cNvSpPr/>
            <p:nvPr/>
          </p:nvSpPr>
          <p:spPr>
            <a:xfrm>
              <a:off x="5069442" y="744966"/>
              <a:ext cx="1301528" cy="1301528"/>
            </a:xfrm>
            <a:prstGeom prst="ellipse">
              <a:avLst/>
            </a:prstGeom>
            <a:solidFill>
              <a:srgbClr val="2D2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grpSp>
      <p:cxnSp>
        <p:nvCxnSpPr>
          <p:cNvPr id="29" name="Straight Connector 28">
            <a:extLst>
              <a:ext uri="{FF2B5EF4-FFF2-40B4-BE49-F238E27FC236}">
                <a16:creationId xmlns:a16="http://schemas.microsoft.com/office/drawing/2014/main" id="{8DCBD928-5911-4145-B3BF-1B8355EA1059}"/>
              </a:ext>
            </a:extLst>
          </p:cNvPr>
          <p:cNvCxnSpPr>
            <a:cxnSpLocks/>
          </p:cNvCxnSpPr>
          <p:nvPr/>
        </p:nvCxnSpPr>
        <p:spPr>
          <a:xfrm>
            <a:off x="752960" y="2200427"/>
            <a:ext cx="0" cy="2294571"/>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288F53-4770-D041-AAF8-2133CBCA032F}"/>
              </a:ext>
            </a:extLst>
          </p:cNvPr>
          <p:cNvSpPr txBox="1"/>
          <p:nvPr/>
        </p:nvSpPr>
        <p:spPr>
          <a:xfrm>
            <a:off x="1045215" y="3383379"/>
            <a:ext cx="2323624" cy="1274195"/>
          </a:xfrm>
          <a:prstGeom prst="rect">
            <a:avLst/>
          </a:prstGeom>
          <a:noFill/>
        </p:spPr>
        <p:txBody>
          <a:bodyPr wrap="square" rtlCol="0">
            <a:spAutoFit/>
          </a:bodyPr>
          <a:lstStyle/>
          <a:p>
            <a:pPr>
              <a:lnSpc>
                <a:spcPct val="80000"/>
              </a:lnSpc>
            </a:pPr>
            <a:r>
              <a:rPr lang="en-US" sz="4800" b="1" spc="-50" dirty="0">
                <a:solidFill>
                  <a:srgbClr val="2D287E"/>
                </a:solidFill>
                <a:latin typeface="General Sans Semibold" pitchFamily="2" charset="77"/>
              </a:rPr>
              <a:t>Our</a:t>
            </a:r>
          </a:p>
          <a:p>
            <a:pPr>
              <a:lnSpc>
                <a:spcPct val="80000"/>
              </a:lnSpc>
            </a:pPr>
            <a:r>
              <a:rPr lang="en-US" sz="4800" b="1" spc="-50" dirty="0">
                <a:solidFill>
                  <a:srgbClr val="2D287E"/>
                </a:solidFill>
                <a:latin typeface="General Sans Semibold" pitchFamily="2" charset="77"/>
              </a:rPr>
              <a:t>Users</a:t>
            </a:r>
            <a:endParaRPr lang="en-US" sz="4800" b="1" spc="-50" dirty="0">
              <a:solidFill>
                <a:schemeClr val="accent1"/>
              </a:solidFill>
              <a:latin typeface="General Sans Semibold" pitchFamily="2" charset="77"/>
            </a:endParaRPr>
          </a:p>
        </p:txBody>
      </p:sp>
      <p:pic>
        <p:nvPicPr>
          <p:cNvPr id="32" name="Graphic 31">
            <a:extLst>
              <a:ext uri="{FF2B5EF4-FFF2-40B4-BE49-F238E27FC236}">
                <a16:creationId xmlns:a16="http://schemas.microsoft.com/office/drawing/2014/main" id="{2E56168F-D37B-C14B-9E47-481B0F04C3C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147786" y="2200427"/>
            <a:ext cx="938664" cy="938664"/>
          </a:xfrm>
          <a:prstGeom prst="rect">
            <a:avLst/>
          </a:prstGeom>
        </p:spPr>
      </p:pic>
      <p:sp>
        <p:nvSpPr>
          <p:cNvPr id="37" name="Arc 36">
            <a:extLst>
              <a:ext uri="{FF2B5EF4-FFF2-40B4-BE49-F238E27FC236}">
                <a16:creationId xmlns:a16="http://schemas.microsoft.com/office/drawing/2014/main" id="{D4455A8E-1AF4-B149-86A5-22C2A73AF573}"/>
              </a:ext>
            </a:extLst>
          </p:cNvPr>
          <p:cNvSpPr/>
          <p:nvPr/>
        </p:nvSpPr>
        <p:spPr>
          <a:xfrm>
            <a:off x="-534062" y="884190"/>
            <a:ext cx="5089620" cy="5089620"/>
          </a:xfrm>
          <a:prstGeom prst="arc">
            <a:avLst>
              <a:gd name="adj1" fmla="val 16200000"/>
              <a:gd name="adj2" fmla="val 5402293"/>
            </a:avLst>
          </a:prstGeom>
          <a:ln w="19050" cap="rnd">
            <a:gradFill>
              <a:gsLst>
                <a:gs pos="0">
                  <a:schemeClr val="accent4"/>
                </a:gs>
                <a:gs pos="100000">
                  <a:schemeClr val="accent1"/>
                </a:gs>
              </a:gsLst>
              <a:lin ang="5400000" scaled="1"/>
            </a:gradFill>
            <a:prstDash val="solid"/>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4BC74DAB-6FB2-2149-A8BC-70B918AE1A5A}"/>
              </a:ext>
            </a:extLst>
          </p:cNvPr>
          <p:cNvSpPr/>
          <p:nvPr/>
        </p:nvSpPr>
        <p:spPr>
          <a:xfrm>
            <a:off x="86862" y="1505114"/>
            <a:ext cx="3847772" cy="3847772"/>
          </a:xfrm>
          <a:prstGeom prst="arc">
            <a:avLst>
              <a:gd name="adj1" fmla="val 14270563"/>
              <a:gd name="adj2" fmla="val 4386254"/>
            </a:avLst>
          </a:prstGeom>
          <a:ln w="19050" cap="rnd">
            <a:gradFill>
              <a:gsLst>
                <a:gs pos="0">
                  <a:schemeClr val="accent4">
                    <a:alpha val="49562"/>
                  </a:schemeClr>
                </a:gs>
                <a:gs pos="100000">
                  <a:schemeClr val="accent1">
                    <a:alpha val="35000"/>
                  </a:schemeClr>
                </a:gs>
              </a:gsLst>
              <a:lin ang="5400000" scaled="1"/>
            </a:gradFill>
            <a:prstDash val="dash"/>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0" name="Group 39">
            <a:extLst>
              <a:ext uri="{FF2B5EF4-FFF2-40B4-BE49-F238E27FC236}">
                <a16:creationId xmlns:a16="http://schemas.microsoft.com/office/drawing/2014/main" id="{FF5482CE-C4B5-0C4C-BC89-D4FF275D2AF3}"/>
              </a:ext>
            </a:extLst>
          </p:cNvPr>
          <p:cNvGrpSpPr/>
          <p:nvPr/>
        </p:nvGrpSpPr>
        <p:grpSpPr>
          <a:xfrm>
            <a:off x="5775512" y="2695272"/>
            <a:ext cx="1467456" cy="1467456"/>
            <a:chOff x="4986478" y="662002"/>
            <a:chExt cx="1467456" cy="1467456"/>
          </a:xfrm>
        </p:grpSpPr>
        <p:sp>
          <p:nvSpPr>
            <p:cNvPr id="41" name="Arc 40">
              <a:extLst>
                <a:ext uri="{FF2B5EF4-FFF2-40B4-BE49-F238E27FC236}">
                  <a16:creationId xmlns:a16="http://schemas.microsoft.com/office/drawing/2014/main" id="{6BDEEFDF-26A8-BE40-A403-7D2695D2D2F5}"/>
                </a:ext>
              </a:extLst>
            </p:cNvPr>
            <p:cNvSpPr/>
            <p:nvPr/>
          </p:nvSpPr>
          <p:spPr>
            <a:xfrm>
              <a:off x="4986478" y="662002"/>
              <a:ext cx="1467456" cy="1467456"/>
            </a:xfrm>
            <a:prstGeom prst="arc">
              <a:avLst>
                <a:gd name="adj1" fmla="val 16200000"/>
                <a:gd name="adj2" fmla="val 10458144"/>
              </a:avLst>
            </a:prstGeom>
            <a:ln w="19050" cap="rnd">
              <a:gradFill>
                <a:gsLst>
                  <a:gs pos="0">
                    <a:schemeClr val="accent4"/>
                  </a:gs>
                  <a:gs pos="100000">
                    <a:schemeClr val="accent1"/>
                  </a:gs>
                </a:gsLst>
                <a:lin ang="5400000" scaled="1"/>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Oval 41">
              <a:extLst>
                <a:ext uri="{FF2B5EF4-FFF2-40B4-BE49-F238E27FC236}">
                  <a16:creationId xmlns:a16="http://schemas.microsoft.com/office/drawing/2014/main" id="{D580913F-1612-F341-8D75-F3F5A79EB526}"/>
                </a:ext>
              </a:extLst>
            </p:cNvPr>
            <p:cNvSpPr/>
            <p:nvPr/>
          </p:nvSpPr>
          <p:spPr>
            <a:xfrm>
              <a:off x="5069442" y="744966"/>
              <a:ext cx="1301528" cy="1301528"/>
            </a:xfrm>
            <a:prstGeom prst="ellipse">
              <a:avLst/>
            </a:prstGeom>
            <a:solidFill>
              <a:srgbClr val="2D2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grpSp>
      <p:grpSp>
        <p:nvGrpSpPr>
          <p:cNvPr id="43" name="Group 42">
            <a:extLst>
              <a:ext uri="{FF2B5EF4-FFF2-40B4-BE49-F238E27FC236}">
                <a16:creationId xmlns:a16="http://schemas.microsoft.com/office/drawing/2014/main" id="{C1A31F55-8386-CF4D-85DA-7566A564F5B1}"/>
              </a:ext>
            </a:extLst>
          </p:cNvPr>
          <p:cNvGrpSpPr/>
          <p:nvPr/>
        </p:nvGrpSpPr>
        <p:grpSpPr>
          <a:xfrm>
            <a:off x="5041784" y="4761704"/>
            <a:ext cx="1467456" cy="1467456"/>
            <a:chOff x="4986478" y="662002"/>
            <a:chExt cx="1467456" cy="1467456"/>
          </a:xfrm>
        </p:grpSpPr>
        <p:sp>
          <p:nvSpPr>
            <p:cNvPr id="44" name="Arc 43">
              <a:extLst>
                <a:ext uri="{FF2B5EF4-FFF2-40B4-BE49-F238E27FC236}">
                  <a16:creationId xmlns:a16="http://schemas.microsoft.com/office/drawing/2014/main" id="{C590270B-6076-E646-9642-D17CCDCC46ED}"/>
                </a:ext>
              </a:extLst>
            </p:cNvPr>
            <p:cNvSpPr/>
            <p:nvPr/>
          </p:nvSpPr>
          <p:spPr>
            <a:xfrm>
              <a:off x="4986478" y="662002"/>
              <a:ext cx="1467456" cy="1467456"/>
            </a:xfrm>
            <a:prstGeom prst="arc">
              <a:avLst>
                <a:gd name="adj1" fmla="val 18053520"/>
                <a:gd name="adj2" fmla="val 11458668"/>
              </a:avLst>
            </a:prstGeom>
            <a:ln w="19050" cap="rnd">
              <a:gradFill>
                <a:gsLst>
                  <a:gs pos="0">
                    <a:schemeClr val="accent4"/>
                  </a:gs>
                  <a:gs pos="100000">
                    <a:schemeClr val="accent1"/>
                  </a:gs>
                </a:gsLst>
                <a:lin ang="11400000" scaled="0"/>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Oval 44">
              <a:extLst>
                <a:ext uri="{FF2B5EF4-FFF2-40B4-BE49-F238E27FC236}">
                  <a16:creationId xmlns:a16="http://schemas.microsoft.com/office/drawing/2014/main" id="{CE4548B7-BA4A-BA43-A48B-A4D1621AB502}"/>
                </a:ext>
              </a:extLst>
            </p:cNvPr>
            <p:cNvSpPr/>
            <p:nvPr/>
          </p:nvSpPr>
          <p:spPr>
            <a:xfrm>
              <a:off x="5069442" y="744966"/>
              <a:ext cx="1301528" cy="1301528"/>
            </a:xfrm>
            <a:prstGeom prst="ellipse">
              <a:avLst/>
            </a:prstGeom>
            <a:solidFill>
              <a:srgbClr val="2D2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grpSp>
      <p:cxnSp>
        <p:nvCxnSpPr>
          <p:cNvPr id="46" name="Straight Connector 45">
            <a:extLst>
              <a:ext uri="{FF2B5EF4-FFF2-40B4-BE49-F238E27FC236}">
                <a16:creationId xmlns:a16="http://schemas.microsoft.com/office/drawing/2014/main" id="{6FB2F92F-42E8-144C-886F-B2586600E5DE}"/>
              </a:ext>
            </a:extLst>
          </p:cNvPr>
          <p:cNvCxnSpPr>
            <a:cxnSpLocks/>
            <a:endCxn id="30" idx="2"/>
          </p:cNvCxnSpPr>
          <p:nvPr/>
        </p:nvCxnSpPr>
        <p:spPr>
          <a:xfrm flipV="1">
            <a:off x="4203305" y="1630580"/>
            <a:ext cx="889180" cy="465716"/>
          </a:xfrm>
          <a:prstGeom prst="line">
            <a:avLst/>
          </a:prstGeom>
          <a:ln w="19050" cap="rnd">
            <a:solidFill>
              <a:schemeClr val="accent4"/>
            </a:solidFill>
            <a:prstDash val="solid"/>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CD2E4A-03D8-6642-BE4E-2EDF2687B065}"/>
              </a:ext>
            </a:extLst>
          </p:cNvPr>
          <p:cNvCxnSpPr>
            <a:cxnSpLocks/>
          </p:cNvCxnSpPr>
          <p:nvPr/>
        </p:nvCxnSpPr>
        <p:spPr>
          <a:xfrm>
            <a:off x="4088674" y="4907280"/>
            <a:ext cx="971753" cy="445606"/>
          </a:xfrm>
          <a:prstGeom prst="line">
            <a:avLst/>
          </a:prstGeom>
          <a:ln w="1905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22002A-96FF-464F-BF96-5B0C35D8E82F}"/>
              </a:ext>
            </a:extLst>
          </p:cNvPr>
          <p:cNvCxnSpPr>
            <a:cxnSpLocks/>
            <a:endCxn id="41" idx="2"/>
          </p:cNvCxnSpPr>
          <p:nvPr/>
        </p:nvCxnSpPr>
        <p:spPr>
          <a:xfrm>
            <a:off x="4555558" y="3501843"/>
            <a:ext cx="1223579" cy="0"/>
          </a:xfrm>
          <a:prstGeom prst="line">
            <a:avLst/>
          </a:prstGeom>
          <a:ln w="19050" cap="rnd">
            <a:solidFill>
              <a:schemeClr val="accent4"/>
            </a:solidFill>
            <a:prstDash val="solid"/>
            <a:roun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B3388C67-BF81-5B4D-94CF-964CD73EDEEA}"/>
              </a:ext>
            </a:extLst>
          </p:cNvPr>
          <p:cNvGrpSpPr/>
          <p:nvPr/>
        </p:nvGrpSpPr>
        <p:grpSpPr>
          <a:xfrm>
            <a:off x="6875647" y="619782"/>
            <a:ext cx="3997190" cy="1145759"/>
            <a:chOff x="7221143" y="785590"/>
            <a:chExt cx="3997190" cy="1145759"/>
          </a:xfrm>
        </p:grpSpPr>
        <p:sp>
          <p:nvSpPr>
            <p:cNvPr id="63" name="Rectangle 62">
              <a:extLst>
                <a:ext uri="{FF2B5EF4-FFF2-40B4-BE49-F238E27FC236}">
                  <a16:creationId xmlns:a16="http://schemas.microsoft.com/office/drawing/2014/main" id="{E70DA8BE-C258-FE46-8AA7-C9A9336430BA}"/>
                </a:ext>
              </a:extLst>
            </p:cNvPr>
            <p:cNvSpPr/>
            <p:nvPr/>
          </p:nvSpPr>
          <p:spPr>
            <a:xfrm>
              <a:off x="7221143" y="785590"/>
              <a:ext cx="3708953" cy="523220"/>
            </a:xfrm>
            <a:prstGeom prst="rect">
              <a:avLst/>
            </a:prstGeom>
          </p:spPr>
          <p:txBody>
            <a:bodyPr wrap="square">
              <a:spAutoFit/>
            </a:bodyPr>
            <a:lstStyle/>
            <a:p>
              <a:r>
                <a:rPr lang="en-ID" sz="2800" b="1" dirty="0">
                  <a:solidFill>
                    <a:srgbClr val="2D287E"/>
                  </a:solidFill>
                  <a:effectLst/>
                  <a:latin typeface="General Sans Medium" pitchFamily="2" charset="77"/>
                </a:rPr>
                <a:t>Lawyer / Litigant</a:t>
              </a:r>
              <a:endParaRPr lang="en-US" sz="2800" b="1" dirty="0">
                <a:solidFill>
                  <a:srgbClr val="2D287E"/>
                </a:solidFill>
                <a:latin typeface="General Sans Medium" pitchFamily="2" charset="77"/>
              </a:endParaRPr>
            </a:p>
          </p:txBody>
        </p:sp>
        <p:sp>
          <p:nvSpPr>
            <p:cNvPr id="64" name="TextBox 63">
              <a:extLst>
                <a:ext uri="{FF2B5EF4-FFF2-40B4-BE49-F238E27FC236}">
                  <a16:creationId xmlns:a16="http://schemas.microsoft.com/office/drawing/2014/main" id="{94D46C9A-1537-3742-BC0D-01006F73FED1}"/>
                </a:ext>
              </a:extLst>
            </p:cNvPr>
            <p:cNvSpPr txBox="1"/>
            <p:nvPr/>
          </p:nvSpPr>
          <p:spPr>
            <a:xfrm>
              <a:off x="7221144" y="1196404"/>
              <a:ext cx="3997189" cy="734945"/>
            </a:xfrm>
            <a:prstGeom prst="rect">
              <a:avLst/>
            </a:prstGeom>
            <a:noFill/>
          </p:spPr>
          <p:txBody>
            <a:bodyPr wrap="square" rtlCol="0">
              <a:spAutoFit/>
            </a:bodyPr>
            <a:lstStyle/>
            <a:p>
              <a:pPr>
                <a:lnSpc>
                  <a:spcPct val="120000"/>
                </a:lnSpc>
              </a:pPr>
              <a:r>
                <a:rPr lang="en-ID" b="1" dirty="0">
                  <a:solidFill>
                    <a:schemeClr val="tx1">
                      <a:lumMod val="65000"/>
                      <a:lumOff val="35000"/>
                    </a:schemeClr>
                  </a:solidFill>
                  <a:latin typeface="Manrope" pitchFamily="2" charset="0"/>
                </a:rPr>
                <a:t>Role: </a:t>
              </a:r>
              <a:r>
                <a:rPr lang="en-ID" dirty="0">
                  <a:solidFill>
                    <a:schemeClr val="tx1">
                      <a:lumMod val="65000"/>
                      <a:lumOff val="35000"/>
                    </a:schemeClr>
                  </a:solidFill>
                  <a:latin typeface="Manrope" pitchFamily="2" charset="0"/>
                </a:rPr>
                <a:t>These two users can file cases online through the portal</a:t>
              </a:r>
            </a:p>
          </p:txBody>
        </p:sp>
      </p:grpSp>
      <p:grpSp>
        <p:nvGrpSpPr>
          <p:cNvPr id="66" name="Group 65">
            <a:extLst>
              <a:ext uri="{FF2B5EF4-FFF2-40B4-BE49-F238E27FC236}">
                <a16:creationId xmlns:a16="http://schemas.microsoft.com/office/drawing/2014/main" id="{A196D4F8-E954-944B-BB39-0A43507F9FB6}"/>
              </a:ext>
            </a:extLst>
          </p:cNvPr>
          <p:cNvGrpSpPr/>
          <p:nvPr/>
        </p:nvGrpSpPr>
        <p:grpSpPr>
          <a:xfrm>
            <a:off x="6864148" y="4783464"/>
            <a:ext cx="3997190" cy="1478157"/>
            <a:chOff x="7221143" y="785590"/>
            <a:chExt cx="3997190" cy="1478157"/>
          </a:xfrm>
        </p:grpSpPr>
        <p:sp>
          <p:nvSpPr>
            <p:cNvPr id="67" name="Rectangle 66">
              <a:extLst>
                <a:ext uri="{FF2B5EF4-FFF2-40B4-BE49-F238E27FC236}">
                  <a16:creationId xmlns:a16="http://schemas.microsoft.com/office/drawing/2014/main" id="{EF686561-C021-2E46-94E6-E768060BA732}"/>
                </a:ext>
              </a:extLst>
            </p:cNvPr>
            <p:cNvSpPr/>
            <p:nvPr/>
          </p:nvSpPr>
          <p:spPr>
            <a:xfrm>
              <a:off x="7221143" y="785590"/>
              <a:ext cx="3009613" cy="523220"/>
            </a:xfrm>
            <a:prstGeom prst="rect">
              <a:avLst/>
            </a:prstGeom>
          </p:spPr>
          <p:txBody>
            <a:bodyPr wrap="square">
              <a:spAutoFit/>
            </a:bodyPr>
            <a:lstStyle/>
            <a:p>
              <a:r>
                <a:rPr lang="en-ID" sz="2800" b="1" dirty="0">
                  <a:solidFill>
                    <a:srgbClr val="2D287E"/>
                  </a:solidFill>
                  <a:effectLst/>
                  <a:latin typeface="General Sans Medium" pitchFamily="2" charset="77"/>
                </a:rPr>
                <a:t>Court Judge</a:t>
              </a:r>
              <a:endParaRPr lang="en-US" sz="2800" b="1" dirty="0">
                <a:solidFill>
                  <a:srgbClr val="2D287E"/>
                </a:solidFill>
                <a:latin typeface="General Sans Medium" pitchFamily="2" charset="77"/>
              </a:endParaRPr>
            </a:p>
          </p:txBody>
        </p:sp>
        <p:sp>
          <p:nvSpPr>
            <p:cNvPr id="68" name="TextBox 67">
              <a:extLst>
                <a:ext uri="{FF2B5EF4-FFF2-40B4-BE49-F238E27FC236}">
                  <a16:creationId xmlns:a16="http://schemas.microsoft.com/office/drawing/2014/main" id="{007B7EE6-44EC-2347-95B8-6DE003251756}"/>
                </a:ext>
              </a:extLst>
            </p:cNvPr>
            <p:cNvSpPr txBox="1"/>
            <p:nvPr/>
          </p:nvSpPr>
          <p:spPr>
            <a:xfrm>
              <a:off x="7221144" y="1196404"/>
              <a:ext cx="3997189" cy="1067343"/>
            </a:xfrm>
            <a:prstGeom prst="rect">
              <a:avLst/>
            </a:prstGeom>
            <a:noFill/>
          </p:spPr>
          <p:txBody>
            <a:bodyPr wrap="square" rtlCol="0">
              <a:spAutoFit/>
            </a:bodyPr>
            <a:lstStyle/>
            <a:p>
              <a:pPr>
                <a:lnSpc>
                  <a:spcPct val="120000"/>
                </a:lnSpc>
              </a:pPr>
              <a:r>
                <a:rPr lang="en-US" b="1" i="0" dirty="0">
                  <a:solidFill>
                    <a:srgbClr val="374151"/>
                  </a:solidFill>
                  <a:effectLst/>
                  <a:latin typeface="Söhne"/>
                </a:rPr>
                <a:t>Role:</a:t>
              </a:r>
              <a:r>
                <a:rPr lang="en-US" b="0" i="0" dirty="0">
                  <a:solidFill>
                    <a:srgbClr val="374151"/>
                  </a:solidFill>
                  <a:effectLst/>
                  <a:latin typeface="Söhne"/>
                </a:rPr>
                <a:t> Supreme Judge with authority to review and </a:t>
              </a:r>
              <a:r>
                <a:rPr lang="en-US" b="1" i="0" dirty="0">
                  <a:solidFill>
                    <a:srgbClr val="374151"/>
                  </a:solidFill>
                  <a:effectLst/>
                  <a:latin typeface="Söhne"/>
                </a:rPr>
                <a:t>adjust case priorities</a:t>
              </a:r>
              <a:r>
                <a:rPr lang="en-US" b="0" i="0" dirty="0">
                  <a:solidFill>
                    <a:srgbClr val="374151"/>
                  </a:solidFill>
                  <a:effectLst/>
                  <a:latin typeface="Söhne"/>
                </a:rPr>
                <a:t>, </a:t>
              </a:r>
              <a:r>
                <a:rPr lang="en-IN" b="0" i="0" dirty="0">
                  <a:solidFill>
                    <a:srgbClr val="0F0F0F"/>
                  </a:solidFill>
                  <a:effectLst/>
                  <a:latin typeface="Söhne"/>
                </a:rPr>
                <a:t>thus changing the order</a:t>
              </a:r>
              <a:endParaRPr lang="en-ID" dirty="0">
                <a:solidFill>
                  <a:schemeClr val="tx1">
                    <a:lumMod val="65000"/>
                    <a:lumOff val="35000"/>
                  </a:schemeClr>
                </a:solidFill>
                <a:latin typeface="Manrope" pitchFamily="2" charset="0"/>
              </a:endParaRPr>
            </a:p>
          </p:txBody>
        </p:sp>
      </p:grpSp>
      <p:grpSp>
        <p:nvGrpSpPr>
          <p:cNvPr id="69" name="Group 68">
            <a:extLst>
              <a:ext uri="{FF2B5EF4-FFF2-40B4-BE49-F238E27FC236}">
                <a16:creationId xmlns:a16="http://schemas.microsoft.com/office/drawing/2014/main" id="{33D83872-6D0F-E34B-B72E-CA64868ABD8E}"/>
              </a:ext>
            </a:extLst>
          </p:cNvPr>
          <p:cNvGrpSpPr/>
          <p:nvPr/>
        </p:nvGrpSpPr>
        <p:grpSpPr>
          <a:xfrm>
            <a:off x="7458638" y="2676758"/>
            <a:ext cx="3997189" cy="1478157"/>
            <a:chOff x="7221144" y="785590"/>
            <a:chExt cx="3997189" cy="1478157"/>
          </a:xfrm>
        </p:grpSpPr>
        <p:sp>
          <p:nvSpPr>
            <p:cNvPr id="70" name="Rectangle 69">
              <a:extLst>
                <a:ext uri="{FF2B5EF4-FFF2-40B4-BE49-F238E27FC236}">
                  <a16:creationId xmlns:a16="http://schemas.microsoft.com/office/drawing/2014/main" id="{536CB75D-8D41-B948-A7D2-F150A5B099EC}"/>
                </a:ext>
              </a:extLst>
            </p:cNvPr>
            <p:cNvSpPr/>
            <p:nvPr/>
          </p:nvSpPr>
          <p:spPr>
            <a:xfrm>
              <a:off x="7221144" y="785590"/>
              <a:ext cx="3585576" cy="523220"/>
            </a:xfrm>
            <a:prstGeom prst="rect">
              <a:avLst/>
            </a:prstGeom>
          </p:spPr>
          <p:txBody>
            <a:bodyPr wrap="square">
              <a:spAutoFit/>
            </a:bodyPr>
            <a:lstStyle/>
            <a:p>
              <a:r>
                <a:rPr lang="en-ID" sz="2800" b="1" dirty="0">
                  <a:solidFill>
                    <a:srgbClr val="2D287E"/>
                  </a:solidFill>
                  <a:effectLst/>
                  <a:latin typeface="General Sans Medium" pitchFamily="2" charset="77"/>
                </a:rPr>
                <a:t>Court Admin</a:t>
              </a:r>
              <a:endParaRPr lang="en-US" sz="2800" b="1" dirty="0">
                <a:solidFill>
                  <a:srgbClr val="2D287E"/>
                </a:solidFill>
                <a:latin typeface="General Sans Medium" pitchFamily="2" charset="77"/>
              </a:endParaRPr>
            </a:p>
          </p:txBody>
        </p:sp>
        <p:sp>
          <p:nvSpPr>
            <p:cNvPr id="71" name="TextBox 70">
              <a:extLst>
                <a:ext uri="{FF2B5EF4-FFF2-40B4-BE49-F238E27FC236}">
                  <a16:creationId xmlns:a16="http://schemas.microsoft.com/office/drawing/2014/main" id="{BC052BCA-3A55-FD4F-B602-4F2F36800BD8}"/>
                </a:ext>
              </a:extLst>
            </p:cNvPr>
            <p:cNvSpPr txBox="1"/>
            <p:nvPr/>
          </p:nvSpPr>
          <p:spPr>
            <a:xfrm>
              <a:off x="7221144" y="1196404"/>
              <a:ext cx="3997189" cy="1067343"/>
            </a:xfrm>
            <a:prstGeom prst="rect">
              <a:avLst/>
            </a:prstGeom>
            <a:noFill/>
          </p:spPr>
          <p:txBody>
            <a:bodyPr wrap="square" rtlCol="0">
              <a:spAutoFit/>
            </a:bodyPr>
            <a:lstStyle/>
            <a:p>
              <a:pPr>
                <a:lnSpc>
                  <a:spcPct val="120000"/>
                </a:lnSpc>
              </a:pPr>
              <a:r>
                <a:rPr lang="en-ID" b="1" dirty="0">
                  <a:solidFill>
                    <a:schemeClr val="tx1">
                      <a:lumMod val="65000"/>
                      <a:lumOff val="35000"/>
                    </a:schemeClr>
                  </a:solidFill>
                  <a:latin typeface="Manrope" pitchFamily="2" charset="0"/>
                </a:rPr>
                <a:t>Role: </a:t>
              </a:r>
              <a:r>
                <a:rPr lang="en-ID" dirty="0">
                  <a:solidFill>
                    <a:schemeClr val="tx1">
                      <a:lumMod val="65000"/>
                      <a:lumOff val="35000"/>
                    </a:schemeClr>
                  </a:solidFill>
                  <a:latin typeface="Manrope" pitchFamily="2" charset="0"/>
                </a:rPr>
                <a:t>The court admin can view all the registered cases and has the authority to initialise the </a:t>
              </a:r>
              <a:r>
                <a:rPr lang="en-ID" b="1" dirty="0">
                  <a:solidFill>
                    <a:schemeClr val="tx1">
                      <a:lumMod val="65000"/>
                      <a:lumOff val="35000"/>
                    </a:schemeClr>
                  </a:solidFill>
                  <a:latin typeface="Manrope" pitchFamily="2" charset="0"/>
                </a:rPr>
                <a:t>Scheduling</a:t>
              </a:r>
              <a:r>
                <a:rPr lang="en-ID" dirty="0">
                  <a:solidFill>
                    <a:schemeClr val="tx1">
                      <a:lumMod val="65000"/>
                      <a:lumOff val="35000"/>
                    </a:schemeClr>
                  </a:solidFill>
                  <a:latin typeface="Manrope" pitchFamily="2" charset="0"/>
                </a:rPr>
                <a:t> Process</a:t>
              </a:r>
              <a:endParaRPr lang="en-ID" b="1" dirty="0">
                <a:solidFill>
                  <a:schemeClr val="tx1">
                    <a:lumMod val="65000"/>
                    <a:lumOff val="35000"/>
                  </a:schemeClr>
                </a:solidFill>
                <a:latin typeface="Manrope" pitchFamily="2" charset="0"/>
              </a:endParaRPr>
            </a:p>
          </p:txBody>
        </p:sp>
      </p:grpSp>
    </p:spTree>
    <p:extLst>
      <p:ext uri="{BB962C8B-B14F-4D97-AF65-F5344CB8AC3E}">
        <p14:creationId xmlns:p14="http://schemas.microsoft.com/office/powerpoint/2010/main" val="239582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A4B31F-84FE-BC41-A1C2-7D471369D49A}"/>
              </a:ext>
            </a:extLst>
          </p:cNvPr>
          <p:cNvSpPr txBox="1"/>
          <p:nvPr/>
        </p:nvSpPr>
        <p:spPr>
          <a:xfrm>
            <a:off x="1045212" y="959581"/>
            <a:ext cx="5050787" cy="683264"/>
          </a:xfrm>
          <a:prstGeom prst="rect">
            <a:avLst/>
          </a:prstGeom>
          <a:noFill/>
        </p:spPr>
        <p:txBody>
          <a:bodyPr wrap="square" rtlCol="0">
            <a:spAutoFit/>
          </a:bodyPr>
          <a:lstStyle/>
          <a:p>
            <a:pPr>
              <a:lnSpc>
                <a:spcPct val="80000"/>
              </a:lnSpc>
            </a:pPr>
            <a:r>
              <a:rPr lang="en-US" sz="4800" b="1" spc="-50" dirty="0">
                <a:solidFill>
                  <a:srgbClr val="2D287E"/>
                </a:solidFill>
                <a:latin typeface="General Sans Semibold" pitchFamily="2" charset="77"/>
              </a:rPr>
              <a:t>DCFM </a:t>
            </a:r>
            <a:r>
              <a:rPr lang="en-US" sz="4800" b="1" spc="-50" dirty="0">
                <a:solidFill>
                  <a:schemeClr val="accent1"/>
                </a:solidFill>
                <a:latin typeface="General Sans Semibold" pitchFamily="2" charset="77"/>
              </a:rPr>
              <a:t>Process</a:t>
            </a:r>
          </a:p>
        </p:txBody>
      </p:sp>
      <p:cxnSp>
        <p:nvCxnSpPr>
          <p:cNvPr id="6" name="Straight Connector 5">
            <a:extLst>
              <a:ext uri="{FF2B5EF4-FFF2-40B4-BE49-F238E27FC236}">
                <a16:creationId xmlns:a16="http://schemas.microsoft.com/office/drawing/2014/main" id="{527E23B7-94BD-9B44-8E51-12070E47F1B0}"/>
              </a:ext>
            </a:extLst>
          </p:cNvPr>
          <p:cNvCxnSpPr>
            <a:cxnSpLocks/>
          </p:cNvCxnSpPr>
          <p:nvPr/>
        </p:nvCxnSpPr>
        <p:spPr>
          <a:xfrm>
            <a:off x="752960" y="959581"/>
            <a:ext cx="0" cy="548206"/>
          </a:xfrm>
          <a:prstGeom prst="line">
            <a:avLst/>
          </a:prstGeom>
          <a:ln w="38100" cap="rnd">
            <a:solidFill>
              <a:srgbClr val="2D287E"/>
            </a:solidFill>
            <a:roun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B931545-E71A-117C-C6A5-C2B21D22CDC9}"/>
              </a:ext>
            </a:extLst>
          </p:cNvPr>
          <p:cNvGrpSpPr/>
          <p:nvPr/>
        </p:nvGrpSpPr>
        <p:grpSpPr>
          <a:xfrm>
            <a:off x="236955" y="1754408"/>
            <a:ext cx="11621360" cy="4729182"/>
            <a:chOff x="0" y="1865058"/>
            <a:chExt cx="10287669" cy="4186451"/>
          </a:xfrm>
        </p:grpSpPr>
        <p:sp>
          <p:nvSpPr>
            <p:cNvPr id="70" name="Rounded Rectangle 69">
              <a:extLst>
                <a:ext uri="{FF2B5EF4-FFF2-40B4-BE49-F238E27FC236}">
                  <a16:creationId xmlns:a16="http://schemas.microsoft.com/office/drawing/2014/main" id="{45586302-A031-3B4C-B072-A98865A00410}"/>
                </a:ext>
              </a:extLst>
            </p:cNvPr>
            <p:cNvSpPr/>
            <p:nvPr/>
          </p:nvSpPr>
          <p:spPr>
            <a:xfrm>
              <a:off x="6864265" y="3390163"/>
              <a:ext cx="579904" cy="276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859ADEEC-B407-1343-BC19-7ECC68C83728}"/>
                </a:ext>
              </a:extLst>
            </p:cNvPr>
            <p:cNvSpPr/>
            <p:nvPr/>
          </p:nvSpPr>
          <p:spPr>
            <a:xfrm>
              <a:off x="4753644" y="3917091"/>
              <a:ext cx="809814" cy="276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A933871-A84E-FE48-8DCD-F0F8B1349F10}"/>
                </a:ext>
              </a:extLst>
            </p:cNvPr>
            <p:cNvSpPr/>
            <p:nvPr/>
          </p:nvSpPr>
          <p:spPr>
            <a:xfrm>
              <a:off x="2766631" y="3390163"/>
              <a:ext cx="891735" cy="276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4BC35B9B-1482-0643-A76A-DF6BD60C618B}"/>
                </a:ext>
              </a:extLst>
            </p:cNvPr>
            <p:cNvSpPr/>
            <p:nvPr/>
          </p:nvSpPr>
          <p:spPr>
            <a:xfrm>
              <a:off x="726367" y="3917091"/>
              <a:ext cx="874050" cy="276999"/>
            </a:xfrm>
            <a:prstGeom prst="roundRect">
              <a:avLst/>
            </a:prstGeom>
            <a:solidFill>
              <a:srgbClr val="2D2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4A559AA-EF32-DE44-89ED-C2874DE0F202}"/>
                </a:ext>
              </a:extLst>
            </p:cNvPr>
            <p:cNvGrpSpPr/>
            <p:nvPr/>
          </p:nvGrpSpPr>
          <p:grpSpPr>
            <a:xfrm flipV="1">
              <a:off x="1706858" y="3314447"/>
              <a:ext cx="1013908" cy="1013908"/>
              <a:chOff x="4986480" y="662002"/>
              <a:chExt cx="1467456" cy="1467456"/>
            </a:xfrm>
          </p:grpSpPr>
          <p:sp>
            <p:nvSpPr>
              <p:cNvPr id="8" name="Arc 7">
                <a:extLst>
                  <a:ext uri="{FF2B5EF4-FFF2-40B4-BE49-F238E27FC236}">
                    <a16:creationId xmlns:a16="http://schemas.microsoft.com/office/drawing/2014/main" id="{C29A6B95-2E27-AA44-A66F-A412FBC5C7D0}"/>
                  </a:ext>
                </a:extLst>
              </p:cNvPr>
              <p:cNvSpPr/>
              <p:nvPr/>
            </p:nvSpPr>
            <p:spPr>
              <a:xfrm>
                <a:off x="4986480" y="662002"/>
                <a:ext cx="1467456" cy="1467456"/>
              </a:xfrm>
              <a:prstGeom prst="arc">
                <a:avLst>
                  <a:gd name="adj1" fmla="val 36463"/>
                  <a:gd name="adj2" fmla="val 10792301"/>
                </a:avLst>
              </a:prstGeom>
              <a:ln w="19050" cap="rnd">
                <a:gradFill>
                  <a:gsLst>
                    <a:gs pos="0">
                      <a:srgbClr val="2D287E"/>
                    </a:gs>
                    <a:gs pos="100000">
                      <a:schemeClr val="accent1"/>
                    </a:gs>
                  </a:gsLst>
                  <a:lin ang="0" scaled="0"/>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9398A91E-9F1F-3544-A416-8B3F97AC694E}"/>
                  </a:ext>
                </a:extLst>
              </p:cNvPr>
              <p:cNvSpPr/>
              <p:nvPr/>
            </p:nvSpPr>
            <p:spPr>
              <a:xfrm rot="10800000">
                <a:off x="5069442" y="744965"/>
                <a:ext cx="1301529" cy="1301529"/>
              </a:xfrm>
              <a:prstGeom prst="ellipse">
                <a:avLst/>
              </a:prstGeom>
              <a:solidFill>
                <a:srgbClr val="2D287E"/>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grpSp>
        <p:cxnSp>
          <p:nvCxnSpPr>
            <p:cNvPr id="12" name="Straight Connector 11">
              <a:extLst>
                <a:ext uri="{FF2B5EF4-FFF2-40B4-BE49-F238E27FC236}">
                  <a16:creationId xmlns:a16="http://schemas.microsoft.com/office/drawing/2014/main" id="{745271C7-E8B2-1C43-8415-B7ACB15FE2CD}"/>
                </a:ext>
              </a:extLst>
            </p:cNvPr>
            <p:cNvCxnSpPr>
              <a:cxnSpLocks/>
            </p:cNvCxnSpPr>
            <p:nvPr/>
          </p:nvCxnSpPr>
          <p:spPr>
            <a:xfrm flipH="1">
              <a:off x="0" y="3821401"/>
              <a:ext cx="1706857" cy="0"/>
            </a:xfrm>
            <a:prstGeom prst="line">
              <a:avLst/>
            </a:prstGeom>
            <a:ln w="19050">
              <a:solidFill>
                <a:srgbClr val="2D287E"/>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5AF8E41-FC9C-4F4F-8631-98E037DB74A3}"/>
                </a:ext>
              </a:extLst>
            </p:cNvPr>
            <p:cNvGrpSpPr/>
            <p:nvPr/>
          </p:nvGrpSpPr>
          <p:grpSpPr>
            <a:xfrm flipV="1">
              <a:off x="3671180" y="3314447"/>
              <a:ext cx="1013908" cy="1013908"/>
              <a:chOff x="4986480" y="662002"/>
              <a:chExt cx="1467456" cy="1467456"/>
            </a:xfrm>
          </p:grpSpPr>
          <p:sp>
            <p:nvSpPr>
              <p:cNvPr id="17" name="Arc 16">
                <a:extLst>
                  <a:ext uri="{FF2B5EF4-FFF2-40B4-BE49-F238E27FC236}">
                    <a16:creationId xmlns:a16="http://schemas.microsoft.com/office/drawing/2014/main" id="{5FB2A2AA-D2EA-AB4E-A7B9-F509E2AF9BD9}"/>
                  </a:ext>
                </a:extLst>
              </p:cNvPr>
              <p:cNvSpPr/>
              <p:nvPr/>
            </p:nvSpPr>
            <p:spPr>
              <a:xfrm>
                <a:off x="4986480" y="662002"/>
                <a:ext cx="1467456" cy="1467456"/>
              </a:xfrm>
              <a:prstGeom prst="arc">
                <a:avLst>
                  <a:gd name="adj1" fmla="val 10820305"/>
                  <a:gd name="adj2" fmla="val 31320"/>
                </a:avLst>
              </a:prstGeom>
              <a:ln w="19050" cap="rnd">
                <a:gradFill>
                  <a:gsLst>
                    <a:gs pos="0">
                      <a:schemeClr val="accent1"/>
                    </a:gs>
                    <a:gs pos="100000">
                      <a:schemeClr val="accent3"/>
                    </a:gs>
                  </a:gsLst>
                  <a:lin ang="0" scaled="0"/>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E49C2904-FCB8-D54E-B181-665CA4FAB1AD}"/>
                  </a:ext>
                </a:extLst>
              </p:cNvPr>
              <p:cNvSpPr/>
              <p:nvPr/>
            </p:nvSpPr>
            <p:spPr>
              <a:xfrm rot="10800000">
                <a:off x="5069442" y="744965"/>
                <a:ext cx="1301529" cy="1301529"/>
              </a:xfrm>
              <a:prstGeom prst="ellipse">
                <a:avLst/>
              </a:prstGeom>
              <a:solidFill>
                <a:schemeClr val="accent1"/>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grpSp>
        <p:grpSp>
          <p:nvGrpSpPr>
            <p:cNvPr id="19" name="Group 18">
              <a:extLst>
                <a:ext uri="{FF2B5EF4-FFF2-40B4-BE49-F238E27FC236}">
                  <a16:creationId xmlns:a16="http://schemas.microsoft.com/office/drawing/2014/main" id="{9DE33818-1AF3-1747-87A7-5DC6CA9E54F0}"/>
                </a:ext>
              </a:extLst>
            </p:cNvPr>
            <p:cNvGrpSpPr/>
            <p:nvPr/>
          </p:nvGrpSpPr>
          <p:grpSpPr>
            <a:xfrm flipV="1">
              <a:off x="5635502" y="3314447"/>
              <a:ext cx="1013908" cy="1013908"/>
              <a:chOff x="4986480" y="662002"/>
              <a:chExt cx="1467456" cy="1467456"/>
            </a:xfrm>
          </p:grpSpPr>
          <p:sp>
            <p:nvSpPr>
              <p:cNvPr id="20" name="Arc 19">
                <a:extLst>
                  <a:ext uri="{FF2B5EF4-FFF2-40B4-BE49-F238E27FC236}">
                    <a16:creationId xmlns:a16="http://schemas.microsoft.com/office/drawing/2014/main" id="{30B56317-6A0D-4A4A-A4F5-2C40AD6BE569}"/>
                  </a:ext>
                </a:extLst>
              </p:cNvPr>
              <p:cNvSpPr/>
              <p:nvPr/>
            </p:nvSpPr>
            <p:spPr>
              <a:xfrm>
                <a:off x="4986480" y="662002"/>
                <a:ext cx="1467456" cy="1467456"/>
              </a:xfrm>
              <a:prstGeom prst="arc">
                <a:avLst>
                  <a:gd name="adj1" fmla="val 36463"/>
                  <a:gd name="adj2" fmla="val 10792301"/>
                </a:avLst>
              </a:prstGeom>
              <a:ln w="19050" cap="rnd">
                <a:gradFill>
                  <a:gsLst>
                    <a:gs pos="0">
                      <a:schemeClr val="accent3"/>
                    </a:gs>
                    <a:gs pos="100000">
                      <a:schemeClr val="accent4"/>
                    </a:gs>
                  </a:gsLst>
                  <a:lin ang="0" scaled="0"/>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Oval 20">
                <a:extLst>
                  <a:ext uri="{FF2B5EF4-FFF2-40B4-BE49-F238E27FC236}">
                    <a16:creationId xmlns:a16="http://schemas.microsoft.com/office/drawing/2014/main" id="{EC5A8AF3-AE60-E741-A0B7-B98834D3C58E}"/>
                  </a:ext>
                </a:extLst>
              </p:cNvPr>
              <p:cNvSpPr/>
              <p:nvPr/>
            </p:nvSpPr>
            <p:spPr>
              <a:xfrm rot="10800000">
                <a:off x="5069443" y="744967"/>
                <a:ext cx="1301529" cy="1301528"/>
              </a:xfrm>
              <a:prstGeom prst="ellipse">
                <a:avLst/>
              </a:prstGeom>
              <a:solidFill>
                <a:schemeClr val="accent3"/>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grpSp>
          <p:nvGrpSpPr>
            <p:cNvPr id="22" name="Group 21">
              <a:extLst>
                <a:ext uri="{FF2B5EF4-FFF2-40B4-BE49-F238E27FC236}">
                  <a16:creationId xmlns:a16="http://schemas.microsoft.com/office/drawing/2014/main" id="{3CD8008F-8006-8E49-8F94-0C94DBFCDA3A}"/>
                </a:ext>
              </a:extLst>
            </p:cNvPr>
            <p:cNvGrpSpPr/>
            <p:nvPr/>
          </p:nvGrpSpPr>
          <p:grpSpPr>
            <a:xfrm flipV="1">
              <a:off x="7599824" y="3314447"/>
              <a:ext cx="1013908" cy="1013908"/>
              <a:chOff x="4986480" y="662002"/>
              <a:chExt cx="1467456" cy="1467456"/>
            </a:xfrm>
          </p:grpSpPr>
          <p:sp>
            <p:nvSpPr>
              <p:cNvPr id="23" name="Arc 22">
                <a:extLst>
                  <a:ext uri="{FF2B5EF4-FFF2-40B4-BE49-F238E27FC236}">
                    <a16:creationId xmlns:a16="http://schemas.microsoft.com/office/drawing/2014/main" id="{4AD9B7A3-D048-A840-B709-EB19E5B18C8B}"/>
                  </a:ext>
                </a:extLst>
              </p:cNvPr>
              <p:cNvSpPr/>
              <p:nvPr/>
            </p:nvSpPr>
            <p:spPr>
              <a:xfrm>
                <a:off x="4986480" y="662002"/>
                <a:ext cx="1467456" cy="1467456"/>
              </a:xfrm>
              <a:prstGeom prst="arc">
                <a:avLst>
                  <a:gd name="adj1" fmla="val 10820305"/>
                  <a:gd name="adj2" fmla="val 21598156"/>
                </a:avLst>
              </a:prstGeom>
              <a:ln w="19050" cap="rnd">
                <a:gradFill>
                  <a:gsLst>
                    <a:gs pos="0">
                      <a:schemeClr val="accent4"/>
                    </a:gs>
                    <a:gs pos="100000">
                      <a:srgbClr val="2D287E"/>
                    </a:gs>
                  </a:gsLst>
                  <a:lin ang="0" scaled="0"/>
                </a:gradFill>
                <a:prstDash val="solid"/>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23">
                <a:extLst>
                  <a:ext uri="{FF2B5EF4-FFF2-40B4-BE49-F238E27FC236}">
                    <a16:creationId xmlns:a16="http://schemas.microsoft.com/office/drawing/2014/main" id="{9E361522-D5DC-444D-B3A2-8BE49B4E3486}"/>
                  </a:ext>
                </a:extLst>
              </p:cNvPr>
              <p:cNvSpPr/>
              <p:nvPr/>
            </p:nvSpPr>
            <p:spPr>
              <a:xfrm rot="10800000">
                <a:off x="5069442" y="744965"/>
                <a:ext cx="1301529" cy="1301529"/>
              </a:xfrm>
              <a:prstGeom prst="ellipse">
                <a:avLst/>
              </a:prstGeom>
              <a:solidFill>
                <a:schemeClr val="accent4"/>
              </a:solidFill>
              <a:ln w="19050" cap="rnd">
                <a:noFill/>
                <a:prstDash val="dash"/>
                <a:round/>
              </a:ln>
              <a:effectLst>
                <a:outerShdw blurRad="1143000" dist="825500" dir="5400000" sx="80000" sy="8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grpSp>
        <p:cxnSp>
          <p:nvCxnSpPr>
            <p:cNvPr id="28" name="Straight Connector 27">
              <a:extLst>
                <a:ext uri="{FF2B5EF4-FFF2-40B4-BE49-F238E27FC236}">
                  <a16:creationId xmlns:a16="http://schemas.microsoft.com/office/drawing/2014/main" id="{D19820CD-811D-B84D-900C-42A369CAED8D}"/>
                </a:ext>
              </a:extLst>
            </p:cNvPr>
            <p:cNvCxnSpPr/>
            <p:nvPr/>
          </p:nvCxnSpPr>
          <p:spPr>
            <a:xfrm flipH="1">
              <a:off x="2717283" y="3821401"/>
              <a:ext cx="95389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F7F4E9-A7B3-8047-A1BB-567601D76C0E}"/>
                </a:ext>
              </a:extLst>
            </p:cNvPr>
            <p:cNvCxnSpPr/>
            <p:nvPr/>
          </p:nvCxnSpPr>
          <p:spPr>
            <a:xfrm flipH="1">
              <a:off x="4681605" y="3821401"/>
              <a:ext cx="953897"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AA2B3F-165F-A048-AEC5-00C722A42D75}"/>
                </a:ext>
              </a:extLst>
            </p:cNvPr>
            <p:cNvCxnSpPr/>
            <p:nvPr/>
          </p:nvCxnSpPr>
          <p:spPr>
            <a:xfrm flipH="1">
              <a:off x="6645927" y="3821401"/>
              <a:ext cx="953897"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B45DC5-4CFC-6449-B7C3-FA0C7C74BA7D}"/>
                </a:ext>
              </a:extLst>
            </p:cNvPr>
            <p:cNvCxnSpPr>
              <a:cxnSpLocks/>
            </p:cNvCxnSpPr>
            <p:nvPr/>
          </p:nvCxnSpPr>
          <p:spPr>
            <a:xfrm flipH="1" flipV="1">
              <a:off x="8613732" y="3821401"/>
              <a:ext cx="1673937" cy="1"/>
            </a:xfrm>
            <a:prstGeom prst="line">
              <a:avLst/>
            </a:prstGeom>
            <a:ln w="19050">
              <a:solidFill>
                <a:srgbClr val="2D287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D67ED3-68D2-6346-9139-D363BA950193}"/>
                </a:ext>
              </a:extLst>
            </p:cNvPr>
            <p:cNvCxnSpPr>
              <a:cxnSpLocks/>
            </p:cNvCxnSpPr>
            <p:nvPr/>
          </p:nvCxnSpPr>
          <p:spPr>
            <a:xfrm>
              <a:off x="1227052" y="4441175"/>
              <a:ext cx="0" cy="1349998"/>
            </a:xfrm>
            <a:prstGeom prst="line">
              <a:avLst/>
            </a:prstGeom>
            <a:ln w="12700" cap="rnd">
              <a:solidFill>
                <a:srgbClr val="2D287E"/>
              </a:solidFill>
              <a:round/>
              <a:headEnd type="ova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1ED41D8-8924-F343-A482-61BB52007A7A}"/>
                </a:ext>
              </a:extLst>
            </p:cNvPr>
            <p:cNvGrpSpPr/>
            <p:nvPr/>
          </p:nvGrpSpPr>
          <p:grpSpPr>
            <a:xfrm>
              <a:off x="1352760" y="4593321"/>
              <a:ext cx="1931068" cy="1210254"/>
              <a:chOff x="2320057" y="4455132"/>
              <a:chExt cx="2363623" cy="1210254"/>
            </a:xfrm>
          </p:grpSpPr>
          <p:sp>
            <p:nvSpPr>
              <p:cNvPr id="43" name="Rectangle 42">
                <a:extLst>
                  <a:ext uri="{FF2B5EF4-FFF2-40B4-BE49-F238E27FC236}">
                    <a16:creationId xmlns:a16="http://schemas.microsoft.com/office/drawing/2014/main" id="{C0FA4453-DA98-B647-B568-FDD678BC6A50}"/>
                  </a:ext>
                </a:extLst>
              </p:cNvPr>
              <p:cNvSpPr/>
              <p:nvPr/>
            </p:nvSpPr>
            <p:spPr>
              <a:xfrm>
                <a:off x="2320057" y="4455132"/>
                <a:ext cx="1931068" cy="369332"/>
              </a:xfrm>
              <a:prstGeom prst="rect">
                <a:avLst/>
              </a:prstGeom>
            </p:spPr>
            <p:txBody>
              <a:bodyPr wrap="square">
                <a:spAutoFit/>
              </a:bodyPr>
              <a:lstStyle/>
              <a:p>
                <a:r>
                  <a:rPr lang="en-ID" b="1" dirty="0">
                    <a:solidFill>
                      <a:srgbClr val="2D287E"/>
                    </a:solidFill>
                    <a:effectLst/>
                    <a:latin typeface="General Sans Medium" pitchFamily="2" charset="77"/>
                  </a:rPr>
                  <a:t>Case E-Filing</a:t>
                </a:r>
                <a:endParaRPr lang="en-US" b="1" dirty="0">
                  <a:solidFill>
                    <a:srgbClr val="2D287E"/>
                  </a:solidFill>
                  <a:latin typeface="General Sans Medium" pitchFamily="2" charset="77"/>
                </a:endParaRPr>
              </a:p>
            </p:txBody>
          </p:sp>
          <p:sp>
            <p:nvSpPr>
              <p:cNvPr id="44" name="Rectangle 43">
                <a:extLst>
                  <a:ext uri="{FF2B5EF4-FFF2-40B4-BE49-F238E27FC236}">
                    <a16:creationId xmlns:a16="http://schemas.microsoft.com/office/drawing/2014/main" id="{76C7FCAE-F030-2143-B4EE-8D235786974A}"/>
                  </a:ext>
                </a:extLst>
              </p:cNvPr>
              <p:cNvSpPr/>
              <p:nvPr/>
            </p:nvSpPr>
            <p:spPr>
              <a:xfrm>
                <a:off x="2320057" y="4859882"/>
                <a:ext cx="2363623" cy="805504"/>
              </a:xfrm>
              <a:prstGeom prst="rect">
                <a:avLst/>
              </a:prstGeom>
            </p:spPr>
            <p:txBody>
              <a:bodyPr wrap="square">
                <a:spAutoFit/>
              </a:bodyPr>
              <a:lstStyle/>
              <a:p>
                <a:pPr>
                  <a:lnSpc>
                    <a:spcPct val="130000"/>
                  </a:lnSpc>
                </a:pPr>
                <a:r>
                  <a:rPr lang="en-ID" sz="1400" dirty="0">
                    <a:solidFill>
                      <a:schemeClr val="tx1">
                        <a:lumMod val="75000"/>
                        <a:lumOff val="25000"/>
                      </a:schemeClr>
                    </a:solidFill>
                    <a:latin typeface="Manrope" pitchFamily="2" charset="0"/>
                  </a:rPr>
                  <a:t>Lawyer/Litigant files case online through the centralized dashboard</a:t>
                </a:r>
              </a:p>
            </p:txBody>
          </p:sp>
        </p:grpSp>
        <p:cxnSp>
          <p:nvCxnSpPr>
            <p:cNvPr id="46" name="Straight Connector 45">
              <a:extLst>
                <a:ext uri="{FF2B5EF4-FFF2-40B4-BE49-F238E27FC236}">
                  <a16:creationId xmlns:a16="http://schemas.microsoft.com/office/drawing/2014/main" id="{1ABA0498-BD5A-2246-B52D-B2F9A764C00C}"/>
                </a:ext>
              </a:extLst>
            </p:cNvPr>
            <p:cNvCxnSpPr>
              <a:cxnSpLocks/>
            </p:cNvCxnSpPr>
            <p:nvPr/>
          </p:nvCxnSpPr>
          <p:spPr>
            <a:xfrm>
              <a:off x="3189299" y="1940566"/>
              <a:ext cx="0" cy="1349998"/>
            </a:xfrm>
            <a:prstGeom prst="line">
              <a:avLst/>
            </a:prstGeom>
            <a:ln w="12700" cap="rnd">
              <a:solidFill>
                <a:srgbClr val="2D287E"/>
              </a:solidFill>
              <a:round/>
              <a:headEnd type="ova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5BDDC2C-8452-F849-B813-8FEF091DDA0C}"/>
                </a:ext>
              </a:extLst>
            </p:cNvPr>
            <p:cNvGrpSpPr/>
            <p:nvPr/>
          </p:nvGrpSpPr>
          <p:grpSpPr>
            <a:xfrm>
              <a:off x="3329181" y="1865058"/>
              <a:ext cx="2377817" cy="1458188"/>
              <a:chOff x="4282303" y="1831714"/>
              <a:chExt cx="2377817" cy="1458188"/>
            </a:xfrm>
          </p:grpSpPr>
          <p:sp>
            <p:nvSpPr>
              <p:cNvPr id="47" name="Rectangle 46">
                <a:extLst>
                  <a:ext uri="{FF2B5EF4-FFF2-40B4-BE49-F238E27FC236}">
                    <a16:creationId xmlns:a16="http://schemas.microsoft.com/office/drawing/2014/main" id="{534BE34B-6A7D-E443-ABB7-7DF8C7967AB0}"/>
                  </a:ext>
                </a:extLst>
              </p:cNvPr>
              <p:cNvSpPr/>
              <p:nvPr/>
            </p:nvSpPr>
            <p:spPr>
              <a:xfrm>
                <a:off x="4282303" y="1831714"/>
                <a:ext cx="2377817" cy="369332"/>
              </a:xfrm>
              <a:prstGeom prst="rect">
                <a:avLst/>
              </a:prstGeom>
            </p:spPr>
            <p:txBody>
              <a:bodyPr wrap="square">
                <a:spAutoFit/>
              </a:bodyPr>
              <a:lstStyle/>
              <a:p>
                <a:r>
                  <a:rPr lang="en-ID" b="1" dirty="0">
                    <a:solidFill>
                      <a:srgbClr val="2D287E"/>
                    </a:solidFill>
                    <a:latin typeface="General Sans Medium" pitchFamily="2" charset="77"/>
                  </a:rPr>
                  <a:t>Priority Assignment</a:t>
                </a:r>
                <a:endParaRPr lang="en-US" b="1" dirty="0">
                  <a:solidFill>
                    <a:srgbClr val="2D287E"/>
                  </a:solidFill>
                  <a:latin typeface="General Sans Medium" pitchFamily="2" charset="77"/>
                </a:endParaRPr>
              </a:p>
            </p:txBody>
          </p:sp>
          <p:sp>
            <p:nvSpPr>
              <p:cNvPr id="48" name="Rectangle 47">
                <a:extLst>
                  <a:ext uri="{FF2B5EF4-FFF2-40B4-BE49-F238E27FC236}">
                    <a16:creationId xmlns:a16="http://schemas.microsoft.com/office/drawing/2014/main" id="{F5FC904D-7E07-2948-B57C-2BB5A6309969}"/>
                  </a:ext>
                </a:extLst>
              </p:cNvPr>
              <p:cNvSpPr/>
              <p:nvPr/>
            </p:nvSpPr>
            <p:spPr>
              <a:xfrm>
                <a:off x="4282304" y="2236464"/>
                <a:ext cx="2363623" cy="1053438"/>
              </a:xfrm>
              <a:prstGeom prst="rect">
                <a:avLst/>
              </a:prstGeom>
            </p:spPr>
            <p:txBody>
              <a:bodyPr wrap="square">
                <a:spAutoFit/>
              </a:bodyPr>
              <a:lstStyle/>
              <a:p>
                <a:pPr>
                  <a:lnSpc>
                    <a:spcPct val="130000"/>
                  </a:lnSpc>
                </a:pPr>
                <a:r>
                  <a:rPr lang="en-US" sz="1400" b="0" i="0" dirty="0">
                    <a:solidFill>
                      <a:srgbClr val="374151"/>
                    </a:solidFill>
                    <a:effectLst/>
                    <a:latin typeface="Söhne"/>
                  </a:rPr>
                  <a:t>AI-based model assigns case priority considering complexity, duration, urgency, nature, and party's age.</a:t>
                </a:r>
                <a:endParaRPr lang="en-ID" sz="1400" dirty="0">
                  <a:solidFill>
                    <a:schemeClr val="tx1">
                      <a:lumMod val="75000"/>
                      <a:lumOff val="25000"/>
                    </a:schemeClr>
                  </a:solidFill>
                  <a:latin typeface="Manrope" pitchFamily="2" charset="0"/>
                </a:endParaRPr>
              </a:p>
            </p:txBody>
          </p:sp>
        </p:grpSp>
        <p:cxnSp>
          <p:nvCxnSpPr>
            <p:cNvPr id="51" name="Straight Connector 50">
              <a:extLst>
                <a:ext uri="{FF2B5EF4-FFF2-40B4-BE49-F238E27FC236}">
                  <a16:creationId xmlns:a16="http://schemas.microsoft.com/office/drawing/2014/main" id="{40D1604F-4BE2-A643-A267-D695726331F4}"/>
                </a:ext>
              </a:extLst>
            </p:cNvPr>
            <p:cNvCxnSpPr>
              <a:cxnSpLocks/>
            </p:cNvCxnSpPr>
            <p:nvPr/>
          </p:nvCxnSpPr>
          <p:spPr>
            <a:xfrm>
              <a:off x="5190373" y="4441175"/>
              <a:ext cx="0" cy="1349998"/>
            </a:xfrm>
            <a:prstGeom prst="line">
              <a:avLst/>
            </a:prstGeom>
            <a:ln w="12700" cap="rnd">
              <a:solidFill>
                <a:srgbClr val="2D287E"/>
              </a:solidFill>
              <a:round/>
              <a:head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FAA081DB-DD3E-BE4A-ADC9-D21E51A48BE9}"/>
                </a:ext>
              </a:extLst>
            </p:cNvPr>
            <p:cNvGrpSpPr/>
            <p:nvPr/>
          </p:nvGrpSpPr>
          <p:grpSpPr>
            <a:xfrm>
              <a:off x="5316079" y="4593321"/>
              <a:ext cx="2363624" cy="1458188"/>
              <a:chOff x="2320056" y="4455132"/>
              <a:chExt cx="2363624" cy="1458188"/>
            </a:xfrm>
          </p:grpSpPr>
          <p:sp>
            <p:nvSpPr>
              <p:cNvPr id="53" name="Rectangle 52">
                <a:extLst>
                  <a:ext uri="{FF2B5EF4-FFF2-40B4-BE49-F238E27FC236}">
                    <a16:creationId xmlns:a16="http://schemas.microsoft.com/office/drawing/2014/main" id="{FC5FCFEB-3BAF-5F4B-AC94-8D966D8AD122}"/>
                  </a:ext>
                </a:extLst>
              </p:cNvPr>
              <p:cNvSpPr/>
              <p:nvPr/>
            </p:nvSpPr>
            <p:spPr>
              <a:xfrm>
                <a:off x="2320056" y="4455132"/>
                <a:ext cx="2341063" cy="369332"/>
              </a:xfrm>
              <a:prstGeom prst="rect">
                <a:avLst/>
              </a:prstGeom>
            </p:spPr>
            <p:txBody>
              <a:bodyPr wrap="square">
                <a:spAutoFit/>
              </a:bodyPr>
              <a:lstStyle/>
              <a:p>
                <a:r>
                  <a:rPr lang="en-ID" b="1" dirty="0">
                    <a:solidFill>
                      <a:srgbClr val="2D287E"/>
                    </a:solidFill>
                    <a:latin typeface="General Sans Medium" pitchFamily="2" charset="77"/>
                  </a:rPr>
                  <a:t>Streamlining of cases</a:t>
                </a:r>
                <a:endParaRPr lang="en-US" b="1" dirty="0">
                  <a:solidFill>
                    <a:srgbClr val="2D287E"/>
                  </a:solidFill>
                  <a:latin typeface="General Sans Medium" pitchFamily="2" charset="77"/>
                </a:endParaRPr>
              </a:p>
            </p:txBody>
          </p:sp>
          <p:sp>
            <p:nvSpPr>
              <p:cNvPr id="54" name="Rectangle 53">
                <a:extLst>
                  <a:ext uri="{FF2B5EF4-FFF2-40B4-BE49-F238E27FC236}">
                    <a16:creationId xmlns:a16="http://schemas.microsoft.com/office/drawing/2014/main" id="{88C6EACD-1D57-E14B-AAFC-383F19415368}"/>
                  </a:ext>
                </a:extLst>
              </p:cNvPr>
              <p:cNvSpPr/>
              <p:nvPr/>
            </p:nvSpPr>
            <p:spPr>
              <a:xfrm>
                <a:off x="2320057" y="4859882"/>
                <a:ext cx="2363623" cy="1053438"/>
              </a:xfrm>
              <a:prstGeom prst="rect">
                <a:avLst/>
              </a:prstGeom>
            </p:spPr>
            <p:txBody>
              <a:bodyPr wrap="square">
                <a:spAutoFit/>
              </a:bodyPr>
              <a:lstStyle/>
              <a:p>
                <a:pPr>
                  <a:lnSpc>
                    <a:spcPct val="130000"/>
                  </a:lnSpc>
                </a:pPr>
                <a:r>
                  <a:rPr lang="en-US" sz="1400" b="0" i="0" dirty="0">
                    <a:solidFill>
                      <a:srgbClr val="374151"/>
                    </a:solidFill>
                    <a:effectLst/>
                    <a:latin typeface="Söhne"/>
                  </a:rPr>
                  <a:t>Efficiently streamline cases with the Multi-Level Queue Algorithm, dynamically adjusting priorities for fair scheduling.</a:t>
                </a:r>
                <a:endParaRPr lang="en-ID" sz="1400" dirty="0">
                  <a:solidFill>
                    <a:schemeClr val="tx1">
                      <a:lumMod val="75000"/>
                      <a:lumOff val="25000"/>
                    </a:schemeClr>
                  </a:solidFill>
                  <a:latin typeface="Manrope" pitchFamily="2" charset="0"/>
                </a:endParaRPr>
              </a:p>
            </p:txBody>
          </p:sp>
        </p:grpSp>
        <p:cxnSp>
          <p:nvCxnSpPr>
            <p:cNvPr id="55" name="Straight Connector 54">
              <a:extLst>
                <a:ext uri="{FF2B5EF4-FFF2-40B4-BE49-F238E27FC236}">
                  <a16:creationId xmlns:a16="http://schemas.microsoft.com/office/drawing/2014/main" id="{B70FB30F-B754-FE43-A0AE-FD54C4A33F96}"/>
                </a:ext>
              </a:extLst>
            </p:cNvPr>
            <p:cNvCxnSpPr>
              <a:cxnSpLocks/>
            </p:cNvCxnSpPr>
            <p:nvPr/>
          </p:nvCxnSpPr>
          <p:spPr>
            <a:xfrm>
              <a:off x="7152620" y="1940566"/>
              <a:ext cx="0" cy="1349998"/>
            </a:xfrm>
            <a:prstGeom prst="line">
              <a:avLst/>
            </a:prstGeom>
            <a:ln w="12700" cap="rnd">
              <a:solidFill>
                <a:srgbClr val="2D287E"/>
              </a:solidFill>
              <a:round/>
              <a:headEnd type="ova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9AD72AD-3330-FB44-B38D-7F0986116D64}"/>
                </a:ext>
              </a:extLst>
            </p:cNvPr>
            <p:cNvGrpSpPr/>
            <p:nvPr/>
          </p:nvGrpSpPr>
          <p:grpSpPr>
            <a:xfrm>
              <a:off x="7278326" y="1896149"/>
              <a:ext cx="2363624" cy="1458188"/>
              <a:chOff x="4282303" y="1831714"/>
              <a:chExt cx="2363624" cy="1458188"/>
            </a:xfrm>
          </p:grpSpPr>
          <p:sp>
            <p:nvSpPr>
              <p:cNvPr id="57" name="Rectangle 56">
                <a:extLst>
                  <a:ext uri="{FF2B5EF4-FFF2-40B4-BE49-F238E27FC236}">
                    <a16:creationId xmlns:a16="http://schemas.microsoft.com/office/drawing/2014/main" id="{5E73B05A-DC40-FA4A-BE9B-5981E74165FF}"/>
                  </a:ext>
                </a:extLst>
              </p:cNvPr>
              <p:cNvSpPr/>
              <p:nvPr/>
            </p:nvSpPr>
            <p:spPr>
              <a:xfrm>
                <a:off x="4282303" y="1831714"/>
                <a:ext cx="2285815" cy="369332"/>
              </a:xfrm>
              <a:prstGeom prst="rect">
                <a:avLst/>
              </a:prstGeom>
            </p:spPr>
            <p:txBody>
              <a:bodyPr wrap="square">
                <a:spAutoFit/>
              </a:bodyPr>
              <a:lstStyle/>
              <a:p>
                <a:r>
                  <a:rPr lang="en-ID" b="1" dirty="0">
                    <a:solidFill>
                      <a:srgbClr val="2D287E"/>
                    </a:solidFill>
                    <a:latin typeface="General Sans Medium" pitchFamily="2" charset="77"/>
                  </a:rPr>
                  <a:t>Rescheduling of cases</a:t>
                </a:r>
                <a:endParaRPr lang="en-US" b="1" dirty="0">
                  <a:solidFill>
                    <a:srgbClr val="2D287E"/>
                  </a:solidFill>
                  <a:latin typeface="General Sans Medium" pitchFamily="2" charset="77"/>
                </a:endParaRPr>
              </a:p>
            </p:txBody>
          </p:sp>
          <p:sp>
            <p:nvSpPr>
              <p:cNvPr id="58" name="Rectangle 57">
                <a:extLst>
                  <a:ext uri="{FF2B5EF4-FFF2-40B4-BE49-F238E27FC236}">
                    <a16:creationId xmlns:a16="http://schemas.microsoft.com/office/drawing/2014/main" id="{FB4F0CA9-D0DD-2A47-B6A5-42079B2338F7}"/>
                  </a:ext>
                </a:extLst>
              </p:cNvPr>
              <p:cNvSpPr/>
              <p:nvPr/>
            </p:nvSpPr>
            <p:spPr>
              <a:xfrm>
                <a:off x="4282304" y="2236464"/>
                <a:ext cx="2363623" cy="1053438"/>
              </a:xfrm>
              <a:prstGeom prst="rect">
                <a:avLst/>
              </a:prstGeom>
            </p:spPr>
            <p:txBody>
              <a:bodyPr wrap="square">
                <a:spAutoFit/>
              </a:bodyPr>
              <a:lstStyle/>
              <a:p>
                <a:pPr>
                  <a:lnSpc>
                    <a:spcPct val="130000"/>
                  </a:lnSpc>
                </a:pPr>
                <a:r>
                  <a:rPr lang="en-US" sz="1400" dirty="0">
                    <a:solidFill>
                      <a:schemeClr val="tx1">
                        <a:lumMod val="75000"/>
                        <a:lumOff val="25000"/>
                      </a:schemeClr>
                    </a:solidFill>
                    <a:latin typeface="Manrope" pitchFamily="2" charset="0"/>
                  </a:rPr>
                  <a:t>The judge can change the severity of cases, affecting the order in which streamlined proceedings are handled.</a:t>
                </a:r>
                <a:endParaRPr lang="en-ID" sz="1400" dirty="0">
                  <a:solidFill>
                    <a:schemeClr val="tx1">
                      <a:lumMod val="75000"/>
                      <a:lumOff val="25000"/>
                    </a:schemeClr>
                  </a:solidFill>
                  <a:latin typeface="Manrope" pitchFamily="2" charset="0"/>
                </a:endParaRPr>
              </a:p>
            </p:txBody>
          </p:sp>
        </p:grpSp>
        <p:sp>
          <p:nvSpPr>
            <p:cNvPr id="63" name="Rectangle 62">
              <a:extLst>
                <a:ext uri="{FF2B5EF4-FFF2-40B4-BE49-F238E27FC236}">
                  <a16:creationId xmlns:a16="http://schemas.microsoft.com/office/drawing/2014/main" id="{9B04944B-27A8-8F4D-953A-73E7BF5FD9CC}"/>
                </a:ext>
              </a:extLst>
            </p:cNvPr>
            <p:cNvSpPr/>
            <p:nvPr/>
          </p:nvSpPr>
          <p:spPr>
            <a:xfrm>
              <a:off x="682114" y="3917091"/>
              <a:ext cx="946128" cy="276999"/>
            </a:xfrm>
            <a:prstGeom prst="rect">
              <a:avLst/>
            </a:prstGeom>
          </p:spPr>
          <p:txBody>
            <a:bodyPr wrap="square">
              <a:spAutoFit/>
            </a:bodyPr>
            <a:lstStyle/>
            <a:p>
              <a:pPr algn="ctr"/>
              <a:r>
                <a:rPr lang="en-ID" sz="1200" i="0" dirty="0">
                  <a:solidFill>
                    <a:schemeClr val="bg1"/>
                  </a:solidFill>
                  <a:effectLst/>
                  <a:latin typeface="General Sans" pitchFamily="2" charset="77"/>
                </a:rPr>
                <a:t>STEP 1</a:t>
              </a:r>
              <a:endParaRPr lang="en-US" sz="1200" dirty="0">
                <a:solidFill>
                  <a:schemeClr val="bg1"/>
                </a:solidFill>
                <a:latin typeface="General Sans" pitchFamily="2" charset="77"/>
              </a:endParaRPr>
            </a:p>
          </p:txBody>
        </p:sp>
        <p:sp>
          <p:nvSpPr>
            <p:cNvPr id="64" name="Rectangle 63">
              <a:extLst>
                <a:ext uri="{FF2B5EF4-FFF2-40B4-BE49-F238E27FC236}">
                  <a16:creationId xmlns:a16="http://schemas.microsoft.com/office/drawing/2014/main" id="{D7ACFD69-195D-5A4E-8A8C-8713A3772C7E}"/>
                </a:ext>
              </a:extLst>
            </p:cNvPr>
            <p:cNvSpPr/>
            <p:nvPr/>
          </p:nvSpPr>
          <p:spPr>
            <a:xfrm>
              <a:off x="2665131" y="3390163"/>
              <a:ext cx="1103353" cy="276999"/>
            </a:xfrm>
            <a:prstGeom prst="rect">
              <a:avLst/>
            </a:prstGeom>
          </p:spPr>
          <p:txBody>
            <a:bodyPr wrap="square">
              <a:spAutoFit/>
            </a:bodyPr>
            <a:lstStyle/>
            <a:p>
              <a:pPr algn="ctr"/>
              <a:r>
                <a:rPr lang="en-ID" sz="1200" i="0" dirty="0">
                  <a:solidFill>
                    <a:schemeClr val="bg1"/>
                  </a:solidFill>
                  <a:effectLst/>
                  <a:latin typeface="General Sans" pitchFamily="2" charset="77"/>
                </a:rPr>
                <a:t>STEP 2</a:t>
              </a:r>
              <a:endParaRPr lang="en-US" sz="1200" dirty="0">
                <a:solidFill>
                  <a:schemeClr val="bg1"/>
                </a:solidFill>
                <a:latin typeface="General Sans" pitchFamily="2" charset="77"/>
              </a:endParaRPr>
            </a:p>
          </p:txBody>
        </p:sp>
        <p:sp>
          <p:nvSpPr>
            <p:cNvPr id="65" name="Rectangle 64">
              <a:extLst>
                <a:ext uri="{FF2B5EF4-FFF2-40B4-BE49-F238E27FC236}">
                  <a16:creationId xmlns:a16="http://schemas.microsoft.com/office/drawing/2014/main" id="{4994B7E8-7164-CA43-A7B0-961E5318DAD2}"/>
                </a:ext>
              </a:extLst>
            </p:cNvPr>
            <p:cNvSpPr/>
            <p:nvPr/>
          </p:nvSpPr>
          <p:spPr>
            <a:xfrm>
              <a:off x="4606876" y="3917091"/>
              <a:ext cx="1103353" cy="276999"/>
            </a:xfrm>
            <a:prstGeom prst="rect">
              <a:avLst/>
            </a:prstGeom>
          </p:spPr>
          <p:txBody>
            <a:bodyPr wrap="square">
              <a:spAutoFit/>
            </a:bodyPr>
            <a:lstStyle/>
            <a:p>
              <a:pPr algn="ctr"/>
              <a:r>
                <a:rPr lang="en-ID" sz="1200" i="0" dirty="0">
                  <a:solidFill>
                    <a:srgbClr val="2D287E"/>
                  </a:solidFill>
                  <a:effectLst/>
                  <a:latin typeface="General Sans" pitchFamily="2" charset="77"/>
                </a:rPr>
                <a:t>STEP 3</a:t>
              </a:r>
              <a:endParaRPr lang="en-US" sz="1200" dirty="0">
                <a:solidFill>
                  <a:srgbClr val="2D287E"/>
                </a:solidFill>
                <a:latin typeface="General Sans" pitchFamily="2" charset="77"/>
              </a:endParaRPr>
            </a:p>
          </p:txBody>
        </p:sp>
        <p:sp>
          <p:nvSpPr>
            <p:cNvPr id="66" name="Rectangle 65">
              <a:extLst>
                <a:ext uri="{FF2B5EF4-FFF2-40B4-BE49-F238E27FC236}">
                  <a16:creationId xmlns:a16="http://schemas.microsoft.com/office/drawing/2014/main" id="{DC637299-98C3-E74F-924F-401C30F3292F}"/>
                </a:ext>
              </a:extLst>
            </p:cNvPr>
            <p:cNvSpPr/>
            <p:nvPr/>
          </p:nvSpPr>
          <p:spPr>
            <a:xfrm>
              <a:off x="6614321" y="3390163"/>
              <a:ext cx="1103353" cy="276999"/>
            </a:xfrm>
            <a:prstGeom prst="rect">
              <a:avLst/>
            </a:prstGeom>
          </p:spPr>
          <p:txBody>
            <a:bodyPr wrap="square">
              <a:spAutoFit/>
            </a:bodyPr>
            <a:lstStyle/>
            <a:p>
              <a:pPr algn="ctr"/>
              <a:r>
                <a:rPr lang="en-ID" sz="1200" i="0" dirty="0">
                  <a:solidFill>
                    <a:schemeClr val="bg1"/>
                  </a:solidFill>
                  <a:effectLst/>
                  <a:latin typeface="General Sans" pitchFamily="2" charset="77"/>
                </a:rPr>
                <a:t>STEP 4</a:t>
              </a:r>
              <a:endParaRPr lang="en-US" sz="1200" dirty="0">
                <a:solidFill>
                  <a:schemeClr val="bg1"/>
                </a:solidFill>
                <a:latin typeface="General Sans" pitchFamily="2" charset="77"/>
              </a:endParaRPr>
            </a:p>
          </p:txBody>
        </p:sp>
        <p:sp>
          <p:nvSpPr>
            <p:cNvPr id="67" name="Rectangle 66">
              <a:extLst>
                <a:ext uri="{FF2B5EF4-FFF2-40B4-BE49-F238E27FC236}">
                  <a16:creationId xmlns:a16="http://schemas.microsoft.com/office/drawing/2014/main" id="{70423D2A-92A2-9548-BB4F-BF36D8C04E89}"/>
                </a:ext>
              </a:extLst>
            </p:cNvPr>
            <p:cNvSpPr/>
            <p:nvPr/>
          </p:nvSpPr>
          <p:spPr>
            <a:xfrm>
              <a:off x="8536324" y="3917091"/>
              <a:ext cx="1103353" cy="276999"/>
            </a:xfrm>
            <a:prstGeom prst="rect">
              <a:avLst/>
            </a:prstGeom>
          </p:spPr>
          <p:txBody>
            <a:bodyPr wrap="square">
              <a:spAutoFit/>
            </a:bodyPr>
            <a:lstStyle/>
            <a:p>
              <a:pPr algn="ctr"/>
              <a:r>
                <a:rPr lang="en-ID" sz="1200" i="0" dirty="0">
                  <a:solidFill>
                    <a:schemeClr val="bg1"/>
                  </a:solidFill>
                  <a:effectLst/>
                  <a:latin typeface="General Sans" pitchFamily="2" charset="77"/>
                </a:rPr>
                <a:t>MAY</a:t>
              </a:r>
              <a:endParaRPr lang="en-US" sz="1200" dirty="0">
                <a:solidFill>
                  <a:schemeClr val="bg1"/>
                </a:solidFill>
                <a:latin typeface="General Sans" pitchFamily="2" charset="77"/>
              </a:endParaRPr>
            </a:p>
          </p:txBody>
        </p:sp>
      </p:grpSp>
    </p:spTree>
    <p:extLst>
      <p:ext uri="{BB962C8B-B14F-4D97-AF65-F5344CB8AC3E}">
        <p14:creationId xmlns:p14="http://schemas.microsoft.com/office/powerpoint/2010/main" val="1618466434"/>
      </p:ext>
    </p:extLst>
  </p:cSld>
  <p:clrMapOvr>
    <a:masterClrMapping/>
  </p:clrMapOvr>
</p:sld>
</file>

<file path=ppt/theme/theme1.xml><?xml version="1.0" encoding="utf-8"?>
<a:theme xmlns:a="http://schemas.openxmlformats.org/drawingml/2006/main" name="Office Theme">
  <a:themeElements>
    <a:clrScheme name="Color Mix 4">
      <a:dk1>
        <a:srgbClr val="000000"/>
      </a:dk1>
      <a:lt1>
        <a:srgbClr val="FFFFFF"/>
      </a:lt1>
      <a:dk2>
        <a:srgbClr val="44546A"/>
      </a:dk2>
      <a:lt2>
        <a:srgbClr val="E7E6E6"/>
      </a:lt2>
      <a:accent1>
        <a:srgbClr val="709FFF"/>
      </a:accent1>
      <a:accent2>
        <a:srgbClr val="FABD63"/>
      </a:accent2>
      <a:accent3>
        <a:srgbClr val="A0CEFF"/>
      </a:accent3>
      <a:accent4>
        <a:srgbClr val="49DBB9"/>
      </a:accent4>
      <a:accent5>
        <a:srgbClr val="FBC646"/>
      </a:accent5>
      <a:accent6>
        <a:srgbClr val="F44393"/>
      </a:accent6>
      <a:hlink>
        <a:srgbClr val="C8A8FC"/>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3835</TotalTime>
  <Words>979</Words>
  <Application>Microsoft Office PowerPoint</Application>
  <PresentationFormat>Widescreen</PresentationFormat>
  <Paragraphs>146</Paragraphs>
  <Slides>19</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19</vt:i4>
      </vt:variant>
    </vt:vector>
  </HeadingPairs>
  <TitlesOfParts>
    <vt:vector size="38" baseType="lpstr">
      <vt:lpstr>Arial</vt:lpstr>
      <vt:lpstr>Calibri</vt:lpstr>
      <vt:lpstr>Calibri </vt:lpstr>
      <vt:lpstr>Calibri Light</vt:lpstr>
      <vt:lpstr>Cascadia Mono Light</vt:lpstr>
      <vt:lpstr>General Sans</vt:lpstr>
      <vt:lpstr>General Sans Medium</vt:lpstr>
      <vt:lpstr>General Sans Semibold</vt:lpstr>
      <vt:lpstr>Libre Franklin</vt:lpstr>
      <vt:lpstr>Manrope</vt:lpstr>
      <vt:lpstr>Open Sans Extrabold</vt:lpstr>
      <vt:lpstr>Poppins</vt:lpstr>
      <vt:lpstr>Satoshi</vt:lpstr>
      <vt:lpstr>Segoe UI</vt:lpstr>
      <vt:lpstr>Segoe UI </vt:lpstr>
      <vt:lpstr>Segoe UI Black</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Fulan -</dc:creator>
  <cp:lastModifiedBy>Neeraj Kumar</cp:lastModifiedBy>
  <cp:revision>905</cp:revision>
  <dcterms:created xsi:type="dcterms:W3CDTF">2022-01-31T02:15:28Z</dcterms:created>
  <dcterms:modified xsi:type="dcterms:W3CDTF">2023-12-19T12:36:49Z</dcterms:modified>
</cp:coreProperties>
</file>